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5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notesSlides/notesSlide6.xml" ContentType="application/vnd.openxmlformats-officedocument.presentationml.notesSlide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notesSlides/notesSlide7.xml" ContentType="application/vnd.openxmlformats-officedocument.presentationml.notesSlide+xml"/>
  <Override PartName="/ppt/ink/ink19.xml" ContentType="application/inkml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74" r:id="rId4"/>
    <p:sldId id="275" r:id="rId5"/>
    <p:sldId id="280" r:id="rId6"/>
    <p:sldId id="276" r:id="rId7"/>
    <p:sldId id="278" r:id="rId8"/>
    <p:sldId id="279" r:id="rId9"/>
    <p:sldId id="277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73326" autoAdjust="0"/>
  </p:normalViewPr>
  <p:slideViewPr>
    <p:cSldViewPr>
      <p:cViewPr varScale="1">
        <p:scale>
          <a:sx n="98" d="100"/>
          <a:sy n="98" d="100"/>
        </p:scale>
        <p:origin x="126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7:05.570"/>
    </inkml:context>
    <inkml:brush xml:id="br0">
      <inkml:brushProperty name="width" value="0.2" units="cm"/>
      <inkml:brushProperty name="height" value="0.2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01A8419B-7D9A-43CA-AB8C-0C5FDB03A5A2}" emma:medium="tactile" emma:mode="ink">
          <msink:context xmlns:msink="http://schemas.microsoft.com/ink/2010/main" type="inkDrawing" rotatedBoundingBox="5271,13873 19249,13884 19247,16169 5269,16157" hotPoints="18422,13998 18414,16107 5948,16059 5956,13951" semanticType="enclosure" shapeName="Rectangle">
            <msink:destinationLink direction="to" ref="{DD2738AA-7460-45EA-B846-C5F6CF52C2BB}"/>
          </msink:context>
        </emma:interpretation>
      </emma:emma>
    </inkml:annotationXML>
    <inkml:trace contextRef="#ctx0" brushRef="#br0">1451 107 82,'0'0'102,"0"0"1,0 0-32,0 0-13,0 0-7,0 0-6,-36 8-5,36-8-7,0 0-5,-25 10-1,2-13-2,23 3-3,-38 8-3,38-8-1,-51 5-5,24 3 0,-9-8-3,6 5-2,-6-3-1,8 1-2,-2-3-1,2 2 1,0 1-1,3-6 0,0 6 1,25-3 0,-41-3-1,18 3-1,23 0 0,-40 5-1,40-5 1,-41 3-2,41-3 0,-38 3 0,38-3 0,-35 2 1,35-2-1,-38 0 0,38 0-1,-43 3 1,20-1 1,-3 1-1,4 2-1,-4 0 1,3 0 1,-2 0-1,0 0 1,25-5 0,-46 10-1,23-2 1,1-6 1,22-2-1,-41 8 0,41-8-2,-38 15 1,38-15 0,-38 18 0,38-18-1,-35 25 0,35-25 0,-36 31 0,36-31 1,-30 27 0,30-27-2,-26 28 1,26-28 0,-17 28 0,17-28 0,-13 36 1,13-36 0,-15 48-1,7-23 1,3 3 0,-3 2 0,1-2-1,-1-2 1,3-1 0,0-2 0,-3 0-1,3 2 1,0-2 1,5-23 0,-10 43-1,5-20 0,0-1 0,5-22 0,-8 41 0,8-41 0,-10 38 0,8-13-2,2-25 2,-5 41 0,2-18 0,1 2-2,-3 0 2,2-2-2,-2 2 2,5-25-2,-8 43 3,8-43-3,-7 38 1,7-38 1,-3 39 0,3-39-1,0 40 1,0-15 0,3 1-1,2 2 1,-3-1 0,3 6 0,1 0 1,-1 0-1,0 3 0,2-3 0,-2 0 0,3-3 1,-3 0 0,3-2 0,-1 0-1,-2-2 1,3-1-1,2 0 1,-5 1-1,5-4 0,0 4-1,-2-1 0,-8-25 1,20 43 0,-20-43 0,23 38 0,-23-38 0,28 36-1,-28-36 1,30 33-1,-30-33 1,36 32-1,-36-32 0,38 33 1,-38-33-2,43 31 1,-18-16 0,1-2 0,1-1 0,1 1 0,3 2 1,-3-5-3,-1 3 3,-1 0 0,-1-3 0,0 2 0,-2-4-1,5 0 1,-3-3 0,3 0 1,0-3-1,3-2 0,-1 3 0,0-3 0,1 2 0,2-2 0,-3 0-1,3 3 0,0-3 0,3 0 0,4 0 0,3-3 0,0 1 1,0-1-1,3 1 1,-3-1 0,0 1-1,-5 2 1,-2 0-1,-6 2 1,0-2-1,1 0 1,2 0 0,-3 0 0,3 0-1,2-2 1,-4-1 0,-1 3-1,-2-2 0,3 2 1,-9 0-1,6 0 1,-5-3 0,2 6 0,3-6-1,0 3 0,3-2 0,-4 2 0,4-3 0,-3 3 0,0 3 0,-1-3 0,1 2 0,0 1 1,5-1-1,3-2 1,7 0-1,0 0 0,7-2 0,6 2 0,0-3 0,2 3 0,-2 3 1,-3-1-1,0 3 1,1 0-1,-4 0 0,3 0 1,1-2-2,-1 2 2,5-5-1,3 3 0,0-3 1,0 2-1,-3 1 0,-2-3 1,-1 5 0,-1-3-1,-1 3 0,0-2 0,0-3 0,5 2 1,1-4 0,2-1-2,-3 1 2,0-1 0,0 1-1,-2 2 0,-3 0 1,-2 0-1,0 0 0,2 0 0,-2 0 0,2-3 0,0 1 0,-2-1 0,2 1 0,3-3 1,-3 5 0,-3-3 0,-1 3-1,-1 0 1,0 3 0,-2-1-1,2 1 0,-3-3 0,3 0 0,6-3-1,-4 3 1,4-2 0,-4-1 0,1 0 0,0 1 0,-1 2 1,-2 0-2,6 2 1,-1-2 1,0 0-2,0 0 1,3 3 0,0-3 1,-3 3-1,3-3 1,-3 0-1,-5 0 1,5 0 0,-2 0 0,2 0 0,0 0-1,3-3 2,-3 3-2,0 0 0,3-3 1,0 1-1,2-1 0,3 3 1,0-2-1,0-1-1,-1 3 2,1 0-1,3-2 0,-4 2-2,-1-3 3,-4 3-1,1-2 0,0-1 1,0 1-1,-3-1 0,0 3 0,3-2 3,0 2-1,-1 0-2,-1 0 1,1 0 0,4 0 0,-4 2-1,6-4 1,-3 2-2,3 0 1,0 0 1,2 0-1,-4-3 0,1 1 1,1-4-1,0 4-1,0-1 2,0 1-1,-3-1 0,3 3 0,0 0-1,-3 0 1,0 0 0,-5 0 0,6 0 1,-1 0 0,-2-2-1,-1-1 1,4 1-1,-1-1 2,3 1-2,0 2 2,-6 2-3,4 1 1,-1-1 0,-2-2-1,2 3 2,-2-3-3,2 2 3,0-4-2,0 2 1,1-3 0,-4 1 0,4 2 0,-3 0-1,2 0 2,0 0-1,0 0 1,6 0-1,-1 2 1,0-2-1,3 0 0,-2 3 0,-1-3 1,0 0-2,1 0 2,-1-3-1,3 1-1,2-1 2,1 1-1,7-1 0,0-2 0,2 3 0,-2-1-1,-2 0 1,-3 1 0,-3 2 1,1 0-1,-6-3-1,0 3 2,-5 0-2,1-2 1,-3-1 0,-3 1 0,2-3-1,-4 2 1,-3 1 0,-2-1-1,-1 1 2,1-1-1,0 1 0,-6-1 0,3 0 0,-5 1 0,0-1 0,-5 3 0,-2-2 0,-1 2 0,-7 0 0,5-3 1,-28 3-2,35-2 1,-35 2 0,28-3 0,-28 3-1,28-2 2,-28 2-1,28-5 0,-28 5 0,28-5-1,-28 5 1,30 0 0,-30 0 0,28-3 0,-28 3-1,25-2 1,-25 2 0,28 0 1,-28 0-1,28-3 0,-28 3 0,30 0 0,-30 0 1,26 3-1,-26-3 0,0 0 0,28 0 0,-28 0-1,0 0 1,28 2 0,-28-2-1,0 0 0,33 0 0,-33 0 0,27 0 0,-27 0 2,26 0-1,-26 0 0,23-2 0,-23 2 0,0 0 0,27 0 0,-27 0 1,0 0-1,28-3 1,-28 3-1,28-5 1,-28 5 0,33-5-1,-33 5 1,30-5-1,-30 5 0,26-3 0,-26 3-1,0 0 0,28-2 2,-28 2-1,0 0 0,30-8-1,-30 8 1,28-7-1,-28 7 2,25-8-1,-25 8-1,23-5 2,-23 5-2,0 0 2,0 0 0,23-5-1,-23 5 0,0 0 0,23-8 0,-23 8-1,0 0 1,30-10 0,-30 10 0,0 0 0,31-10 0,-31 10-1,0 0 2,27-3-1,-27 3-1,0 0 1,28-10-2,-28 10 2,23-5-1,-23 5 1,25-10 0,-25 10 0,0 0-1,31-13 1,-31 13 1,0 0-1,28-10 0,-28 10 1,25-12 0,-25 12-1,30-16 1,-30 16-2,33-17 1,-33 17 0,33-18 0,-33 18-1,28-13 0,-28 13 1,0 0 0,28-15 1,-28 15-2,0 0 2,25-25-2,-25 25 2,28-28-1,-28 28 0,33-31 0,-33 31 0,33-30 0,-33 30-1,31-33 2,-31 33-2,25-30 1,-25 30 0,18-28 0,-18 28 0,15-38 1,-5 15-1,-2 0 0,4-2 0,-4 2 0,5-5-1,-6 3 1,6 2-1,-13 23 1,18-41-1,-18 41 1,10-32-1,-10 32 2,7-36 0,-2 13-1,-2-2 0,2 0 0,0-6-1,0 1 1,-2-1 1,-1-4-1,1 7 0,-1-5 1,-4 0 2,-1 0-2,-2 3 3,0-3-3,0 0 2,0 3-3,-3-6 2,3 8-1,-2 0-2,2 3 1,-1 2-1,-1 0 1,7 23-1,-15-35 1,15 35 0,-18-36 0,18 36 0,-15-35 1,15 35-1,-13-41 0,13 41 0,-18-38-1,18 38 1,-12-35-2,12 35 1,-18-28 0,18 28 0,-18-28 1,18 28-1,-18-28 2,18 28-2,-22-28 2,22 28-1,-21-35 0,21 35 1,-25-33-1,25 33 0,-28-35-2,28 35 2,-25-36-1,25 36 0,-33-30 0,33 30 0,-28-33 1,28 33 1,-28-28 0,28 28-1,-25-25 1,25 25-1,-26-23 0,26 23 0,-25-15 0,25 15-1,-30-16 1,30 16 0,-33-7-1,33 7 1,-36-13 0,36 13 0,-40-10 0,17 2 0,0 1-1,-2-1 2,-1 3-1,-1-3 0,-9 6 1,6-3-2,-6 2 1,1-2 0,-3 5 1,5-2-2,-3-1 0,1 1 1,4-1 0,-4 1 0,2 2 0,0 0-1,-2 0 0,-1 0 2,-2 0-2,0 2 1,-2 3 0,4-2-1,1-1 1,-3 3 1,0 0 0,0-2-2,-3 2 1,1-3 0,-1 1 0,-2 0 0,-3-3 0,1 0 0,-1 0 0,1 0 1,-1 0-1,0 0 0,1 0 0,-1 2 0,-5 1 0,-2-3 0,0 2-1,0 1 1,0 2 0,-3-3-1,3 1 1,-3 2-1,5-3 1,-2 4 0,-3-4 0,0-2 0,-2 0 0,-3 3 0,-2-6 0,-3 3 1,-5 0-2,0 0 2,0 3-3,-2-3 2,-1 2 0,1-2-1,2 3 1,-3-1-1,4 1 0,1-3 1,-2 2 1,-2 1-2,-1 2 0,3 0 1,0 0-1,3-2 1,-1 2 0,6-3 0,-5 3 0,2-2 0,-3 2-1,1-3 1,-3 3 0,0 3 0,0-5 0,-2 2-1,-1-3 0,-2 1 2,0-1-1,3-2-1,-3 0 0,2 3 1,-4-1-1,2 1 0,5-1 1,0 3 0,2 0-1,6 1 2,-3-6-2,3 5 2,-1-5-2,1 2 1,5 1 0,0-3-1,2 0 0,0 0 0,8 2 1,0 1-1,-3 2 0,6 0 1,-4 0-1,-1 0 0,-1 0 0,0 3 1,-4-3-1,1-3 1,1 3-1,-5 0 1,5-2-1,-1 2 2,-4 0-2,2 0 1,1 3 0,-1-1 0,3-2 0,-3 3-1,3-3 2,0 0-1,2 0 1,3-2-1,0-3 0,-3 2 0,5-4 0,-2 2 0,0 0 0,-3 0 0,-2 0 0,0 2-1,0 1 0,0-3 1,-1 0-1,4 0 1,-1 0-1,3 0 1,5-5 0,0 2-1,2-2 2,1 3 0,-1-3-1,1-1 0,-4 1 0,1 0-1,0 0 1,0 3 0,-2-3-1,2 2 1,-3-2 0,0 0 0,6 0 0,-3 0 0,0 0 0,2 2-1,1-2 1,-4 5 0,1 0 1,0 3-2,-7-1 1,-1-4 0,-2 7-1,2-3 1,-2 1 0,2-3-1,-2 2 1,5-2 0,0 0-1,2 3 2,1-6-1,-4 1 1,-1-1-2,-1-2 1,-2 3 0,0-3 0,2 0 0,-2 0 0,0-1 0,-3 1 0,0 0 0,3 0 0,0 5 0,-3-5-1,0 5 2,0-2-3,1 4 2,6-4 1,-1 2-2,4-5 1,1 2-1,-1-2 2,0 0-2,1-3 1,2 1-1,-11-1 1,4 1 0,-6 1-1,-5-1 1,0 4 0,-7 1 0,2 2 0,0 0 0,3 0 0,5-3-1,-1 1 1,11-1 0,0 1 0,10-1 0,3-2-1,2 3 1,2 2 0,3-3 0,1 3 0,1 0 0,-2 0-1,3 3 1,0-3 0,-1 0 1,3 0-1,-4 0 0,4-3 0,-5 3 1,3 0-2,-6-3 1,3 3 0,-2 3 1,0-3-1,4 3 0,-4-1 0,4 1-2,1-1 3,25-2-2,-43 3 1,43-3 0,-38 2 0,15-2 0,23 0 0,-43 5 1,43-5-1,-43 0 0,43 0 0,-40 3 0,40-3-1,-38 0 1,38 0 1,-28 0-1,28 0 0,-28 0 0,28 0 0,-28 0-1,28 0 1,-28 2-1,28-2 1,-30 3-1,30-3 1,-26 5 1,26-5-2,0 0 1,-28-3-1,28 3 0,0 0-1,0 0-1,0 0-3,0 0-4,0 0-2,0 0-9,0 0-15,0 0-42,0 0-74,49 21-4,-6-34-3,25-12-2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0:02.817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420 0 111,'0'0'110,"0"0"6,0 0-3,0 0-64,0 0-9,0 0-7,-20 25-7,7-2-5,-12 0-3,5 9 0,-13 1-1,2 8 0,-7-3 0,3 3-6,-3-6 1,2 3-6,1-5 2,4-3-5,6-4 3,25-26-5,-33 38-1,33-38 1,-7 25 0,7-25 0,25 13 0,3-8 1,12-5 0,14 0 1,6-3-1,9 3 0,4 3-1,-2-1 0,0 6-1,-10-1-1,-5 6 1,-8-3-1,-5 3 1,-8-3 1,-4-2-1,-6-3 0,-25-5 1,38 7 0,-38-7 0,0 0-1,28-2-2,-28 2-3,0 0-5,0 0-7,0 0-10,0 0-23,0 0-36,0 0-51,18 23-2,-18-23 2,0 0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0:36.909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8BDD2C3D-CF5A-4922-AF12-D512573291B8}" emma:medium="tactile" emma:mode="ink">
          <msink:context xmlns:msink="http://schemas.microsoft.com/ink/2010/main" type="writingRegion" rotatedBoundingBox="10896,11618 13047,11632 13043,12166 10892,12151"/>
        </emma:interpretation>
      </emma:emma>
    </inkml:annotationXML>
    <inkml:traceGroup>
      <inkml:annotationXML>
        <emma:emma xmlns:emma="http://www.w3.org/2003/04/emma" version="1.0">
          <emma:interpretation id="{025C4A4C-B3DD-4931-B59B-0D60F99C1E93}" emma:medium="tactile" emma:mode="ink">
            <msink:context xmlns:msink="http://schemas.microsoft.com/ink/2010/main" type="paragraph" rotatedBoundingBox="10896,11618 13047,11632 13043,12166 10892,121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716E831-D0D0-415F-A315-0294104A223C}" emma:medium="tactile" emma:mode="ink">
              <msink:context xmlns:msink="http://schemas.microsoft.com/ink/2010/main" type="line" rotatedBoundingBox="10896,11618 13047,11632 13043,12166 10892,12151"/>
            </emma:interpretation>
          </emma:emma>
        </inkml:annotationXML>
        <inkml:traceGroup>
          <inkml:annotationXML>
            <emma:emma xmlns:emma="http://www.w3.org/2003/04/emma" version="1.0">
              <emma:interpretation id="{856684F1-5E5C-4D32-95C4-B891C3B48E2E}" emma:medium="tactile" emma:mode="ink">
                <msink:context xmlns:msink="http://schemas.microsoft.com/ink/2010/main" type="inkWord" rotatedBoundingBox="10896,11618 13047,11632 13043,12166 10892,12151"/>
              </emma:interpretation>
              <emma:one-of disjunction-type="recognition" id="oneOf0">
                <emma:interpretation id="interp0" emma:lang="en-US" emma:confidence="0">
                  <emma:literal>Closes</emma:literal>
                </emma:interpretation>
                <emma:interpretation id="interp1" emma:lang="en-US" emma:confidence="0">
                  <emma:literal>closes</emma:literal>
                </emma:interpretation>
                <emma:interpretation id="interp2" emma:lang="en-US" emma:confidence="0">
                  <emma:literal>Close</emma:literal>
                </emma:interpretation>
                <emma:interpretation id="interp3" emma:lang="en-US" emma:confidence="0">
                  <emma:literal>(loses</emma:literal>
                </emma:interpretation>
                <emma:interpretation id="interp4" emma:lang="en-US" emma:confidence="0">
                  <emma:literal>Choses</emma:literal>
                </emma:interpretation>
              </emma:one-of>
            </emma:emma>
          </inkml:annotationXML>
          <inkml:trace contextRef="#ctx0" brushRef="#br0">322 32 137,'0'0'115,"-4"-18"2,4 18-6,-18-9-57,-6 2-14,7 10-10,-9-5-6,1 6-3,-5-1-3,3 7-4,-3 5-4,3 7 0,-2 7-1,5 8-1,4 5-4,6 5 2,6 1-1,9-1 0,7-2 0,10-7-1,10-5-1,8-8-1,4-7-1,6-5-1,4-4-2,-2-5-3,-2 0-2,-8-4-4,-3 3-6,-8-4-5,-5 5-8,-10-7-15,1 4-51,-13-1-37,0 0 5,10-17 0</inkml:trace>
          <inkml:trace contextRef="#ctx0" brushRef="#br0" timeOffset="375.1489">571-35 97,'0'0'117,"0"0"2,-5 12 2,2 4-55,-4 1-20,11 9-10,-4 7-12,7 8-3,-2 5-6,4 1-4,2 2-3,3-2-2,1-4-6,-2-3-4,3-6-8,-4-10-10,6-2-25,-10-10-38,-8-12-42,20 16-3,-20-16 4,13-2-1</inkml:trace>
          <inkml:trace contextRef="#ctx0" brushRef="#br0" timeOffset="915.8358">901 248 66,'0'0'108,"-15"-8"5,15 8 2,0 0-53,-19 9-19,15 4-8,4-13-7,-11 27-5,5-10-5,4 6 1,-2 0-4,6 3 1,-1-4-4,7 3-1,0-6-3,8-3-3,2-6-3,3-6-3,4-7 0,1-5-2,2-5 2,-4-4-3,-3-4 3,-8-2-2,-5-1 2,-10-1 2,-7 2 3,-7 2-1,-9 6 0,0 0 2,-3 6-4,1 1-2,5 7-8,0-2-10,22 3-19,-24 12-35,24-12-57,2 21-2,8-9 2,3 0 1</inkml:trace>
          <inkml:trace contextRef="#ctx0" brushRef="#br0" timeOffset="1572.2012">1315 185 104,'0'0'117,"-9"-12"1,9 12 2,-17-9-61,17 9-11,-16 1-9,16-1-10,-17 10-11,17-10-4,-18 18-5,11-7-2,0 3-4,5-1-1,2 1-1,4 1-1,4-1-1,5-1-4,5 0 1,1-1-2,4 1 2,0-1 0,0 1-1,-3-1 0,-3 3 0,-6-1 6,-5 1-1,-4-1 4,-5-1-3,-2-1 3,5-12-1,-21 17 1,5-12 0,1-1-1,0-1 0,0 0-2,-1-2 0,3-1-3,13 0 0,-21 0-3,21 0-4,-12-5-7,12 5-17,0 0-28,-2-13-48,2 13-15,8-15 2,-8 15-2</inkml:trace>
          <inkml:trace contextRef="#ctx0" brushRef="#br0" timeOffset="2400.4473">1552 264 93,'-12'17'114,"12"-17"1,-4 14 3,4-14-60,4 12-15,-4-12-10,14 8-7,-14-8-10,25 2-6,-9-4-3,1-1-4,2-5-3,-2-2-4,0-3-2,-3-4-2,0 1-1,-8-5-1,1 2 0,-7 0 2,-4 3 2,-4 0 3,-4 6 4,-1 3 2,-3 3 2,0 8 3,-2 1 4,3 11 2,0 0-1,4 9 0,1 1-1,4 6-1,2-2-2,6 1 0,2-2-7,5-4-2,4-4-7,1-9-6,9 0-15,-5-13-28,11-2-65,-1-2-8,-1-3 3,0 0-1</inkml:trace>
          <inkml:trace contextRef="#ctx0" brushRef="#br0" timeOffset="2775.5695">2112 79 172,'-25'-9'121,"8"8"3,-1 4-2,-6-3-79,8 11-8,-6-4-7,6 6-8,0-1-7,6 4-5,2-3-2,5 3-2,7-2-3,4-1-2,9 0-5,3 1-3,5 0-3,0-1 0,4 3-1,-4-4 0,0 4 2,-8-2 4,-4 1 6,-8 0 4,-7 0 5,-4 2 4,-8-4 2,-1 3 3,-10-6 2,3 3-1,-6-5-2,3 0-3,0-6-3,4-1-4,2-2-7,3-3-11,16 4-17,-21-12-46,21 12-59,0 0-3,0 0 1,0 0-3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0:34.768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FDD12005-93E4-40AB-8EF8-3F5647984340}" emma:medium="tactile" emma:mode="ink">
          <msink:context xmlns:msink="http://schemas.microsoft.com/ink/2010/main" type="writingRegion" rotatedBoundingBox="13931,10853 14655,10853 14655,12047 13931,12047"/>
        </emma:interpretation>
      </emma:emma>
    </inkml:annotationXML>
    <inkml:traceGroup>
      <inkml:annotationXML>
        <emma:emma xmlns:emma="http://www.w3.org/2003/04/emma" version="1.0">
          <emma:interpretation id="{908C9EBE-7A9F-4956-B4FF-31F4856587EB}" emma:medium="tactile" emma:mode="ink">
            <msink:context xmlns:msink="http://schemas.microsoft.com/ink/2010/main" type="paragraph" rotatedBoundingBox="13931,10853 14655,10853 14655,12047 13931,1204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7DF871A-2B12-4C8E-B5E0-8466513A9760}" emma:medium="tactile" emma:mode="ink">
              <msink:context xmlns:msink="http://schemas.microsoft.com/ink/2010/main" type="line" rotatedBoundingBox="13931,10853 14655,10853 14655,12047 13931,12047"/>
            </emma:interpretation>
          </emma:emma>
        </inkml:annotationXML>
        <inkml:traceGroup>
          <inkml:annotationXML>
            <emma:emma xmlns:emma="http://www.w3.org/2003/04/emma" version="1.0">
              <emma:interpretation id="{C8A15FDD-831C-4CA0-BCD4-06C29CF94CEF}" emma:medium="tactile" emma:mode="ink">
                <msink:context xmlns:msink="http://schemas.microsoft.com/ink/2010/main" type="inkWord" rotatedBoundingBox="13931,10853 14655,10853 14655,12047 13931,12047"/>
              </emma:interpretation>
              <emma:one-of disjunction-type="recognition" id="oneOf0">
                <emma:interpretation id="interp0" emma:lang="en-US" emma:confidence="0">
                  <emma:literal>+</emma:literal>
                </emma:interpretation>
                <emma:interpretation id="interp1" emma:lang="en-US" emma:confidence="0">
                  <emma:literal>¥</emma:literal>
                </emma:interpretation>
                <emma:interpretation id="interp2" emma:lang="en-US" emma:confidence="0">
                  <emma:literal>L</emma:literal>
                </emma:interpretation>
                <emma:interpretation id="interp3" emma:lang="en-US" emma:confidence="0">
                  <emma:literal>l</emma:literal>
                </emma:interpretation>
                <emma:interpretation id="interp4" emma:lang="en-US" emma:confidence="0">
                  <emma:literal>I</emma:literal>
                </emma:interpretation>
              </emma:one-of>
            </emma:emma>
          </inkml:annotationXML>
          <inkml:trace contextRef="#ctx0" brushRef="#br0">642 10 25,'0'0'105,"0"0"5,-3-12 6,3 12-44,0 0-12,16 9-7,-16-9-8,6 22-8,-8-5-8,6 12-5,-7-1-5,3 10-2,-5 3-5,1 5 0,-7 1-2,0 5 1,-5-1-2,-3 4 3,-4 0 0,-2-1-2,-4-4 0,-1 1 0,-2-5 0,2-1-2,-3-4 2,0-2-5,-1-6-1,1 1 1,-3-2-2,4-2 0,-3-2-3,4-3 2,-1-5-3,5-5 1,2 0-2,2-7-1,6-4-5,0-6-6,17 2-12,-20-13-25,20 13-79,2-14-18,-2 14 0,9-17 1</inkml:trace>
          <inkml:trace contextRef="#ctx0" brushRef="#br0" timeOffset="750.1274">113 742 103,'0'0'115,"0"0"1,0 0 5,12 9-64,-12-9 0,1 13-7,-1-13-10,-8 25-9,-2-9-6,3 9-3,-7-2-3,2 4-3,-5-2-4,1 4-1,-2-4-3,2 0 0,-1-1-1,4-2 0,-1-2-3,5 0 0,1-5-2,3-2 1,2-1 0,3-12-1,11 16 1,2-12-1,6-1 0,4-2 0,5-1 0,3 1-1,1 1 1,3 0-2,-2 3 0,-1 1 0,-4 0 0,-3 2 1,-4 0-2,-2-1 2,-2-1-1,-5-2-1,-12-4 0,19 3-3,-19-3-2,11-1-6,-11 1-11,0 0-24,12-6-81,-12 6-19,0 0 3,0 0-3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1:37.576"/>
    </inkml:context>
    <inkml:brush xml:id="br0">
      <inkml:brushProperty name="width" value="0.4" units="cm"/>
      <inkml:brushProperty name="height" value="0.8" units="cm"/>
      <inkml:brushProperty name="color" value="#FF0000"/>
      <inkml:brushProperty name="tip" value="rectangle"/>
      <inkml:brushProperty name="rasterOp" value="maskPen"/>
      <inkml:brushProperty name="fitToCurve" value="1"/>
    </inkml:brush>
  </inkml:definitions>
  <inkml:trace contextRef="#ctx0" brushRef="#br0">5 54 1,'0'0'79,"0"0"14,0 0-18,0 0-20,0 0-2,0 0-5,0 0-3,0 0-7,-9-12-7,9 12-4,0 0-4,0 0-1,0 0-3,0 0-1,0 0 0,0 0-1,0 0 0,0 0-2,0 0-1,0 0-1,0 0-2,0 0-2,0 0-2,0 0-1,0 0 0,5-12 0,-5 12-1,0 0 0,0 0 0,13-6-1,-13 6 1,12-3-1,-12 3 0,13-3 0,-13 3 0,14-1 0,-14 1 1,18-1-1,-18 1-1,24-2 1,-10 1-1,2 0 0,1-1 0,0 1-1,-1 0 0,0 1-1,-2 0 1,1 0-1,-2 0 2,1 1-2,2-1 1,0 0 1,1 0-2,1-1 2,-1 1-1,1-2 1,0 2-3,-1-1 3,-1 1-3,0-1 0,-2 2 1,2-1 0,-2 0 0,3 0 0,-1 0 0,0-1 0,2 1 0,-1-1 0,1 1 0,-3-2-2,1 2 1,0 0 1,-2 2-1,1-2 1,-1 1-1,-1 0 0,1-1 1,-1 0 1,-1 0-2,1 0 1,0 0-1,0 0 2,0-1-1,-1 1 0,1 0-1,2-1 1,-1 1 0,1 0-1,-2 0 1,1 0-1,-1 1 0,2-1 1,-1 0 0,-2 0 0,1 0-1,0 1 1,2-1-2,-1 0 2,1 0-2,-1 1 1,-1 1 0,2-2 0,-2 2 1,1-3-2,-2 2 2,3 1-1,-2-1 0,0 0 0,2 1 0,-2-1 0,1 0-1,1 2 1,0-3 0,0 1 0,-1 1 1,2-4 0,-1 4-1,0-2-1,1 0 1,-1 0-1,2 0 2,-3 0-1,3 0 0,-2 0 0,-1-2 1,1 2 0,-2-1 1,-13 1-2,21 0 0,-21 0 1,17 0-1,-17 0 0,16 0 1,-16 0-1,17 0 0,-17 0 0,17 0 0,-17 0 0,18 0 0,-18 0 0,15 0 0,-15 0-1,13 0 2,-13 0-1,13 0 0,-13 0 0,13-1 0,-13 1 2,16 0-3,-16 0 2,16 0-2,-16 0 2,0 0-1,13 1 0,-13-1 0,0 0-1,0 0 1,12 1 0,-12-1 1,0 0-2,0 0 1,0 0-1,0 0 2,0 0-2,0 0 2,0 0-1,0 0-1,0 0-1,0 0-3,0 0-4,0 0-7,0 0-15,-3 16-58,-13-12-68,2 4-4,-8-8-2,2 0-3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1:54.089"/>
    </inkml:context>
    <inkml:brush xml:id="br0">
      <inkml:brushProperty name="width" value="0.1" units="cm"/>
      <inkml:brushProperty name="height" value="0.1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A76BA4F2-63CB-444F-9122-434C75D038C9}" emma:medium="tactile" emma:mode="ink">
          <msink:context xmlns:msink="http://schemas.microsoft.com/ink/2010/main" type="inkDrawing" rotatedBoundingBox="11110,7633 11629,7658 11616,7930 11097,7905" semanticType="callout" shapeName="Other"/>
        </emma:interpretation>
      </emma:emma>
    </inkml:annotationXML>
    <inkml:trace contextRef="#ctx0" brushRef="#br0">-1081 144 159,'-14'-2'130,"14"2"4,-13 0-2,-1-4-64,14 4-20,-27 13-13,11-1-7,-8 1-8,3 4-5,-4 1-5,0 5 0,-1-1-4,2 0 0,5-4-3,2-1 0,2-5-1,15-12 1,-18 14-1,18-14 0,0 0 0,5-20 0,8 3 0,4-4 0,6-3 0,3-2-1,3 0 2,0-2-2,-3 7 0,-2 3-1,-5 3 2,-3 6-1,-16 9 0,19-12 2,-19 12-2,0 0 0,17-4 1,-17 4 0,21 11 0,-6-2 1,1 6-1,5 0 1,0 4 0,2 2 2,-2 0-2,-2 1 1,-3-1-2,-1 0 1,-2-2-2,-3-1-1,0-2 1,-4-2 0,1-2-2,-7-12 0,9 19 0,-9-19-4,0 0-2,0 0-6,12 11-19,-12-11-72,0 0-50,0 0-4,0 0-3,0 0-1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1:55.995"/>
    </inkml:context>
    <inkml:brush xml:id="br0">
      <inkml:brushProperty name="width" value="0.1" units="cm"/>
      <inkml:brushProperty name="height" value="0.1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A4D19123-D01A-4669-8AB9-C9D7F9A37CE9}" emma:medium="tactile" emma:mode="ink">
          <msink:context xmlns:msink="http://schemas.microsoft.com/ink/2010/main" type="inkDrawing" rotatedBoundingBox="11883,7454 12400,7571 12341,7832 11824,7715" semanticType="callout" shapeName="Other">
            <msink:sourceLink direction="with" ref="{AECD6DC4-F441-415B-AB22-29A37B663364}"/>
          </msink:context>
        </emma:interpretation>
      </emma:emma>
    </inkml:annotationXML>
    <inkml:trace contextRef="#ctx0" brushRef="#br0">-372 85 56,'0'0'112,"-8"-20"8,8 20 1,-7-13-43,7 13-10,-14-5-10,-3 4-9,5 10-16,-10-1-4,1 5-10,-6 0 0,1 4-7,-3-2 1,3-1-3,4-3-3,3-2-1,5-3 0,14-6-3,-17 6 0,17-6-2,0 0 0,0 0-2,22-20 2,-2 7-2,5-6-3,6-2 7,3-2-7,1 0 7,-3 0-5,-4 3 7,-4 3-7,-7 4 7,-5 5-1,-12 8-1,0 0 1,11-8-1,-11 8 1,6 16 1,-1-1 1,4 4-5,2 3 4,3 3-6,2 2 5,2 0-4,1 1 3,0-6-6,-1-1 3,-3-2 1,-1-4-2,-3-3-1,-1 0-2,-10-12-3,13 16-3,-13-16-14,0 0-28,0 0-95,14 17-4,-14-17-2,17 1-2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1:57.793"/>
    </inkml:context>
    <inkml:brush xml:id="br0">
      <inkml:brushProperty name="width" value="0.1" units="cm"/>
      <inkml:brushProperty name="height" value="0.1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F9BCF62F-081A-483A-A49E-E19B1D63C1C9}" emma:medium="tactile" emma:mode="ink">
          <msink:context xmlns:msink="http://schemas.microsoft.com/ink/2010/main" type="inkDrawing" rotatedBoundingBox="12477,7547 13046,7548 13045,7823 12476,7822" semanticType="callout" shapeName="Other">
            <msink:sourceLink direction="with" ref="{AECD6DC4-F441-415B-AB22-29A37B663364}"/>
          </msink:context>
        </emma:interpretation>
      </emma:emma>
    </inkml:annotationXML>
    <inkml:trace contextRef="#ctx0" brushRef="#br0">239 106 103,'0'0'120,"0"0"4,-11-9 0,11 9-45,0 0-24,-29-1-12,17 13-9,-9-3-9,2 8-4,-7-1-4,2 6 0,-2-1-5,4 1-3,1-3-2,5-3-3,4-3 0,12-13 0,0 0-1,0 0 0,0 0 0,25-31 0,0 8-1,4-5 0,5-3-3,3-2 6,1 2-6,-2 5 6,-5 4-7,-5 5 6,-6 4-5,-5 5 5,-15 8-3,17 1 0,-17-1 1,9 18-4,-2-4 6,0 3-3,3 1 4,3 3-4,1 0 5,3 0-5,0-1 4,2 0-2,-2-2-2,0 0 0,-1-3 0,-2-1-1,-1-2-1,-1-4-1,-12-8 0,17 11-3,-17-11-3,0 0-10,17 9-22,-17-9-106,0 0-4,0 0-4,0 0-4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1:53.104"/>
    </inkml:context>
    <inkml:brush xml:id="br0">
      <inkml:brushProperty name="width" value="0.1" units="cm"/>
      <inkml:brushProperty name="height" value="0.1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53D26D40-F537-409D-90FE-6B7C3176FEF8}" emma:medium="tactile" emma:mode="ink">
          <msink:context xmlns:msink="http://schemas.microsoft.com/ink/2010/main" type="inkDrawing" rotatedBoundingBox="11408,7762 11501,8634 11292,8656 11199,7784" semanticType="callout" shapeName="Other">
            <msink:sourceLink direction="with" ref="{AECD6DC4-F441-415B-AB22-29A37B663364}"/>
          </msink:context>
        </emma:interpretation>
      </emma:emma>
    </inkml:annotationXML>
    <inkml:trace contextRef="#ctx0" brushRef="#br0">-1086 260 111,'4'-12'119,"-4"12"5,9-22-28,-9 22-19,4-12-9,-4 12-13,0 0-11,0 0-10,-14 7-7,14-7-5,-23 22-8,11-5-1,-3 1-5,-1 9 1,-3-1-4,5 6 2,-2 1-2,3 2 0,1 1-2,4-1 0,0 1 0,7-4-1,2 0-1,6-6 2,3 1-1,5-5 1,1-2 0,3 2 1,1-1 1,-1 0-3,2 1 4,-6 1-5,-1 2 2,-1 0-1,-4-2 1,-1 0-2,-3-2 1,-1 0 1,-3-3-1,1-1 1,-4-1-3,1-3 3,-2 2-2,-1-2 1,-1-1-1,5-12 0,-12 19 0,12-19 0,-12 16 1,12-16-2,0 0 1,-13 16 0,13-16-2,0 0 2,0 0-1,0 0-1,0 0-1,0 0-3,0 0-4,0 0-5,0 0-5,0 0-17,0 0-56,4-16-69,-4 16-1,9-26 1,-1 9 2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1:57.027"/>
    </inkml:context>
    <inkml:brush xml:id="br0">
      <inkml:brushProperty name="width" value="0.1" units="cm"/>
      <inkml:brushProperty name="height" value="0.1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AECD6DC4-F441-415B-AB22-29A37B663364}" emma:medium="tactile" emma:mode="ink">
          <msink:context xmlns:msink="http://schemas.microsoft.com/ink/2010/main" type="inkDrawing" rotatedBoundingBox="12705,7470 13036,8588 12040,8883 11709,7765" hotPoints="11941,7791 12087,7645 12475,7670 12889,8667 12221,8668" semanticType="enclosure" shapeName="Pentagon">
            <msink:destinationLink direction="with" ref="{A4D19123-D01A-4669-8AB9-C9D7F9A37CE9}"/>
            <msink:destinationLink direction="with" ref="{53D26D40-F537-409D-90FE-6B7C3176FEF8}"/>
            <msink:destinationLink direction="with" ref="{F9BCF62F-081A-483A-A49E-E19B1D63C1C9}"/>
          </msink:context>
        </emma:interpretation>
      </emma:emma>
    </inkml:annotationXML>
    <inkml:trace contextRef="#ctx0" brushRef="#br0">295 152 201,'-2'-12'130,"2"12"3,0 0-2,-17-7-78,17 7-13,-13 7-12,13-7-5,-26 21-7,10-2-3,-2-1-2,-2 7-2,0 0-2,3 8 0,3-1-2,4 3-2,6-1 0,7 2 0,6-1-2,7 1 2,5-1-3,5 0 2,3-1-2,0 0 3,0 1 3,-4 0-4,-2 0 3,-4-1-3,-4-1 4,-6 0-2,-5-1 3,-2 2-3,-5-4 0,-3 0 1,-4 1 1,-2-2-1,-6-3-1,-1-1 0,-2-4-1,1-3 0,-2-3-1,2-2 0,1-7-2,1 2 2,4-4-1,2-2-1,12-2-2,-18 0-2,18 0-4,0 0-5,-9-12-9,7-1-17,2 13-49,11-23-68,1 9-2,-6-11 0,11 0 2</inkml:trace>
    <inkml:trace contextRef="#ctx0" brushRef="#br0" timeOffset="-1797.0126">-319 118 115,'0'0'120,"-11"-17"6,11 17-2,-17-8-51,17 8-22,-26 8-10,10 2-10,-8 0-5,4 7-4,-3 1-3,2 6-1,0 2-5,5 3-4,1 3-3,10 3 1,3 1-3,4 0 0,6 1-3,5-1 1,4-1 0,4-2 2,2 0-3,0-4 0,1-1-1,-2-1 2,1 1 0,-6-2 2,-1 2 1,-2-2-3,-3-1 5,-3 0-2,-3-1 3,-1-1-4,-6 0 3,1-1-4,-5-1 1,-1 0 0,-4-1 0,1 1-1,-2-3-1,0-1 2,2-1-2,-2-1 0,1-1-2,11-14 2,-17 20-1,17-20-1,-16 17-1,10-5 0,6-12 1,-15 21-1,15-21 2,-14 22-2,6-10 0,3 0 2,5-12-1,-12 14-2,12-14 0,0 0-1,0 0-6,-13-4-3,13 4-13,-3-23-27,15 12-102,-11-9-3,13 5-2,-7-13-1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2:32.624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30F6DC29-F20B-4F3F-ABB2-C0E156D264FD}" emma:medium="tactile" emma:mode="ink">
          <msink:context xmlns:msink="http://schemas.microsoft.com/ink/2010/main" type="writingRegion" rotatedBoundingBox="11178,11315 14841,10962 14961,12215 11298,12567"/>
        </emma:interpretation>
      </emma:emma>
    </inkml:annotationXML>
    <inkml:traceGroup>
      <inkml:annotationXML>
        <emma:emma xmlns:emma="http://www.w3.org/2003/04/emma" version="1.0">
          <emma:interpretation id="{27B33352-EA44-4C60-AA99-0791AD477EFE}" emma:medium="tactile" emma:mode="ink">
            <msink:context xmlns:msink="http://schemas.microsoft.com/ink/2010/main" type="paragraph" rotatedBoundingBox="11178,11315 14841,10962 14961,12215 11298,1256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719FC3B-64F3-40B7-8E95-32047ED03D6B}" emma:medium="tactile" emma:mode="ink">
              <msink:context xmlns:msink="http://schemas.microsoft.com/ink/2010/main" type="line" rotatedBoundingBox="11178,11315 14841,10962 14915,11735 11252,12088"/>
            </emma:interpretation>
          </emma:emma>
        </inkml:annotationXML>
        <inkml:traceGroup>
          <inkml:annotationXML>
            <emma:emma xmlns:emma="http://www.w3.org/2003/04/emma" version="1.0">
              <emma:interpretation id="{80A1C118-86D3-4CE2-AAE6-7CB8EE322E14}" emma:medium="tactile" emma:mode="ink">
                <msink:context xmlns:msink="http://schemas.microsoft.com/ink/2010/main" type="inkWord" rotatedBoundingBox="11178,11315 12893,11150 12945,11687 11229,11852"/>
              </emma:interpretation>
              <emma:one-of disjunction-type="recognition" id="oneOf0">
                <emma:interpretation id="interp0" emma:lang="en-US" emma:confidence="1">
                  <emma:literal>opens</emma:literal>
                </emma:interpretation>
                <emma:interpretation id="interp1" emma:lang="en-US" emma:confidence="0">
                  <emma:literal>Opens</emma:literal>
                </emma:interpretation>
                <emma:interpretation id="interp2" emma:lang="en-US" emma:confidence="0">
                  <emma:literal>open</emma:literal>
                </emma:interpretation>
                <emma:interpretation id="interp3" emma:lang="en-US" emma:confidence="0">
                  <emma:literal>Open</emma:literal>
                </emma:interpretation>
                <emma:interpretation id="interp4" emma:lang="en-US" emma:confidence="0">
                  <emma:literal>aspens</emma:literal>
                </emma:interpretation>
              </emma:one-of>
            </emma:emma>
          </inkml:annotationXML>
          <inkml:trace contextRef="#ctx0" brushRef="#br0">179 47 70,'0'-13'111,"0"13"-1,0 0 6,-20-16-59,20 16-9,-16-6-7,16 6-7,-26 4-8,13 6-7,-7 3-3,2 10-6,-2 2 4,3 8-7,2 2 3,5 4-7,6 0 4,7-2-6,8-5 5,9-9-3,9-7 0,10-9-1,3-10 0,4-5-1,0-8 1,-2-6-2,-8-4 2,-7-3 2,-12-4-5,-13 0 5,-9 0-4,-8 1 5,-8 2-6,-5 5 7,-2 3-8,0 5 2,5 7-9,1 1-13,22 9-33,-23 2-79,23-2 1,5 13-6,9-3 1</inkml:trace>
          <inkml:trace contextRef="#ctx0" brushRef="#br0" timeOffset="703.4303">606 264 148,'1'16'118,"-1"-16"1,0 23-3,-1-8-89,4 6-6,-3 1-2,4 4-4,-3-3-5,2 0-2,-3-1-2,2-2 1,-4-6 0,2-14 2,-1 13-3,1-13 1,-9-20-1,4-4-1,-1-11 3,1-4-3,1-4 1,3-3 1,1 1-4,3 3 4,2 5-5,5 6 5,3 7-7,8 6 5,2 7-8,1 8 3,1 6-2,-1 8-4,-2 8 5,-3 3-7,-6 4 8,-8 1-6,-6-1 7,-5-3-5,-5-5 5,-5-5 0,-3-5 1,-1-2-1,-5-5 0,1-1 0,-2-1 0,1-3-4,7 2-5,0-3-16,18 5-35,-19-3-67,19 3-6,0 0 2,34-12-6</inkml:trace>
          <inkml:trace contextRef="#ctx0" brushRef="#br0" timeOffset="1234.7721">913 178 187,'0'0'123,"-13"-7"-4,13 7-38,0 0-45,-1 14-1,1-14-7,3 20-10,1-7-3,-4-13-6,11 18 0,-11-18-3,24 7-1,-9-10-4,3-7-2,3-3 0,0-3 1,-4-3-3,-3-2 2,-5-3-5,-8 3 7,-6 2-3,-8 5 9,-6 4-5,-4 4 5,-2 7-3,2 8 0,0 2 4,6 8-6,2 0 5,5 4-8,5 0 4,5 0-6,4-3 6,5 1-2,4-4-3,4-1-4,4 0-7,0-6-7,8 7-24,-11-14-38,10 6-51,-7-9-1,4 0-3,-6-6 8</inkml:trace>
          <inkml:trace contextRef="#ctx0" brushRef="#br0" timeOffset="1641.3091">1186 136 222,'0'0'121,"0"0"3,-7 22-34,5-8-69,9 9-1,-7-7 1,6 6-5,-6-6-6,3-1 1,-3-15-1,0 18 0,0-18-1,0 0-2,-7-20 0,5 5-3,1-5 0,2-2 2,2-2-7,2-1 6,0 4-7,3 3 5,0 4-7,-8 14 7,25-16-5,-11 12 2,2 8-2,3 2-2,1 1 5,3 4-7,0 4 8,-1 2-7,-3 5 6,-3 4-7,-2-3 8,-4 1-5,-3 0 0,-4-6-3,0 1-5,-3-19-9,4 20-32,-4-20-75,0 0-6,2-14 1,-2 14-2</inkml:trace>
          <inkml:trace contextRef="#ctx0" brushRef="#br0" timeOffset="2250.8674">1713 45 155,'0'0'126,"-12"-16"9,12 16-6,-16-3-67,-3-1-16,6 13-12,-7-5-8,4 10-8,-2-1-5,5 2-9,1-1 1,5 1-5,5-2 2,7 0-7,-5-13 5,24 17-7,-5-8 4,1-1-2,0 4 1,1 1-1,-4 1 0,-3 1 0,-6 2 2,-4 0 3,-7-1 1,-3 0 2,6-16 1,-23 20 1,7-13-1,2-2 0,-4-4-3,1-1-5,3 2-12,-5-8-24,19 6-90,-16 0-8,16 0-2,-13-2-2</inkml:trace>
        </inkml:traceGroup>
        <inkml:traceGroup>
          <inkml:annotationXML>
            <emma:emma xmlns:emma="http://www.w3.org/2003/04/emma" version="1.0">
              <emma:interpretation id="{2D49C863-8FBA-4F9B-8DE8-28AD79390F7C}" emma:medium="tactile" emma:mode="ink">
                <msink:context xmlns:msink="http://schemas.microsoft.com/ink/2010/main" type="inkWord" rotatedBoundingBox="13903,11065 14842,10975 14915,11735 13977,11826"/>
              </emma:interpretation>
              <emma:one-of disjunction-type="recognition" id="oneOf1">
                <emma:interpretation id="interp5" emma:lang="en-US" emma:confidence="0">
                  <emma:literal>in</emma:literal>
                </emma:interpretation>
                <emma:interpretation id="interp6" emma:lang="en-US" emma:confidence="0">
                  <emma:literal>K</emma:literal>
                </emma:interpretation>
                <emma:interpretation id="interp7" emma:lang="en-US" emma:confidence="0">
                  <emma:literal>X</emma:literal>
                </emma:interpretation>
                <emma:interpretation id="interp8" emma:lang="en-US" emma:confidence="0">
                  <emma:literal>T</emma:literal>
                </emma:interpretation>
                <emma:interpretation id="interp9" emma:lang="en-US" emma:confidence="0">
                  <emma:literal>on</emma:literal>
                </emma:interpretation>
              </emma:one-of>
            </emma:emma>
          </inkml:annotationXML>
          <inkml:trace contextRef="#ctx0" brushRef="#br0" timeOffset="12331.4225">3473-267 100,'3'-18'113,"-3"18"1,0 0 0,0 0-56,0 0-10,0 0-10,0 0-13,4 31-5,-8-9-6,1 10 0,-4 2-2,-2 8 0,-6 3-4,-2 4 4,-7 2-1,-1 1-6,-7-2 5,-1 3-4,-9-4 5,1 1-5,-9-6 4,4-3-8,-6-5 1,3-2 1,0-6-2,4-7-1,7-2 0,4-7-3,7-2-3,4-6-5,8 2-11,-2-12-19,17 6-64,0 0-35,-7-13-3,7 13 0</inkml:trace>
          <inkml:trace contextRef="#ctx0" brushRef="#br0" timeOffset="13206.8095">3502-282 97,'-15'-2'114,"15"2"3,-16-3-1,16 3-45,-24 6-29,11 4-6,-12-3-11,4 9-5,-8-3-5,3 7-1,-3-5-1,6 1-1,1-5-2,6-1-4,16-10 0,-17 9-4,17-9-1,0 0-2,19-22-3,0 8-1,7-2-1,1-4-2,9 3 0,0-4-1,2 5 2,-5 2 0,-3 7 3,-7 2 2,-4 7 3,-5 5 3,-14-7 1,13 26 3,-10-7 0,0 3 1,-1 1-2,3 1 2,0-1-2,2 0-1,2-1-3,-1 1 1,2-3-2,0 2-1,-1-2 1,-3-1-3,1 1-6,-4-6-5,4 2-12,-7-16-27,10 16-77,-10-16-5,0 0 1,16-3-5</inkml:trace>
        </inkml:traceGroup>
      </inkml:traceGroup>
      <inkml:traceGroup>
        <inkml:annotationXML>
          <emma:emma xmlns:emma="http://www.w3.org/2003/04/emma" version="1.0">
            <emma:interpretation id="{C407488A-214E-41AD-A762-D3A4C5D34913}" emma:medium="tactile" emma:mode="ink">
              <msink:context xmlns:msink="http://schemas.microsoft.com/ink/2010/main" type="line" rotatedBoundingBox="11360,11911 12830,11885 12840,12483 11370,12509"/>
            </emma:interpretation>
          </emma:emma>
        </inkml:annotationXML>
        <inkml:traceGroup>
          <inkml:annotationXML>
            <emma:emma xmlns:emma="http://www.w3.org/2003/04/emma" version="1.0">
              <emma:interpretation id="{4251947A-07FE-4977-A267-19EE99879C61}" emma:medium="tactile" emma:mode="ink">
                <msink:context xmlns:msink="http://schemas.microsoft.com/ink/2010/main" type="inkWord" rotatedBoundingBox="11360,11911 12830,11885 12840,12483 11370,12509"/>
              </emma:interpretation>
              <emma:one-of disjunction-type="recognition" id="oneOf2">
                <emma:interpretation id="interp10" emma:lang="en-US" emma:confidence="1">
                  <emma:literal>Again</emma:literal>
                </emma:interpretation>
                <emma:interpretation id="interp11" emma:lang="en-US" emma:confidence="1">
                  <emma:literal>A gain</emma:literal>
                </emma:interpretation>
                <emma:interpretation id="interp12" emma:lang="en-US" emma:confidence="0">
                  <emma:literal>A g ain</emma:literal>
                </emma:interpretation>
                <emma:interpretation id="interp13" emma:lang="en-US" emma:confidence="0">
                  <emma:literal>A g air</emma:literal>
                </emma:interpretation>
                <emma:interpretation id="interp14" emma:lang="en-US" emma:confidence="0">
                  <emma:literal>A g aim</emma:literal>
                </emma:interpretation>
              </emma:one-of>
            </emma:emma>
          </inkml:annotationXML>
          <inkml:trace contextRef="#ctx0" brushRef="#br0" timeOffset="3001.0414">306 635 130,'0'0'126,"0"0"3,-16 26-1,10 2-68,-13-7-22,9 12-6,-7-2-10,4 5-4,0-3-4,1 0-6,1-7 0,4-3-4,1-7 3,2-3-7,4-13 5,0 0-4,-5-14-5,8-8 3,3-7-4,1-7 3,5-4-5,1-2 5,2-1-3,0 6 2,-2 6 3,-2 8 2,-2 5 0,-9 18 2,17-4 0,-17 4 2,21 30 0,-6-5 1,3 5-1,1 6 0,2 6 4,1 0-5,-2-2 2,-3-2-3,-2-5 0,-2-6-5,-3-6-1,-3-7-10,-7-14-11,0 0-21,19 14-84,-19-14-15,1-15-3,-6-1 2</inkml:trace>
          <inkml:trace contextRef="#ctx0" brushRef="#br0" timeOffset="3282.3044">249 891 161,'0'0'135,"-11"-13"3,11 13-2,0 0-79,0 0-21,0 0-12,0 0-8,14-3-10,4 6-9,3-5-12,12 11-16,-5-12-47,12 7-55,-2-4-8,1 6 4,-6-6-4</inkml:trace>
          <inkml:trace contextRef="#ctx0" brushRef="#br0" timeOffset="3876.2987">850 829 159,'0'0'127,"-28"-11"-2,10 11 0,-7-4-85,8 8-8,-6-2-6,4 5-5,-3 0-5,6 5-5,-1-2-3,8 4-1,1 2 1,3 0-6,4-1 3,4-1-4,3-1 2,-6-13-5,26 22 5,-9-19-7,3-5 3,2-5 3,-1-2-8,-2-4 5,0 0-2,-8-1 4,-2-1-4,-9 15 7,9-20-7,-9 20 3,0 0 2,0 0-2,0 0 5,4 16-7,2 1 5,-2 2-6,3 6 5,1 2-3,0 3 4,-2 2-5,0-2 1,-5-1 2,-1-3 0,-3-1 3,-4-5 1,-3-4 1,-6-6 0,-1-4 0,-8-9 0,-1-4-2,-1-3-1,1-5-4,3 1-4,1-4-6,8 5-10,-1-4-14,15 17-39,5-14-65,9 9-3,1-2 3,6 3-2</inkml:trace>
          <inkml:trace contextRef="#ctx0" brushRef="#br0" timeOffset="4407.5782">1124 792 167,'-13'-10'121,"0"3"5,-3 0-26,16 7-61,-30 3-7,30-3-8,-28 13-4,28-13-3,-24 23-4,17-7-2,-2-2-4,3 2-1,3 0 2,3 1-6,3-4 4,1 0-7,-4-13 5,22 18-7,-6-14 0,-2-6 0,4-3-7,-2-3 5,-2 0-4,-14 8 4,22-25-4,-22 25 8,7-24 0,-7 24 2,0-16 7,0 16-3,0 0 0,-4-13 2,4 13 0,0 0-1,0 0-3,17 17-1,-6-2 1,4-1-4,-1 3 5,2-1-10,1 3-1,-17-19-18,31 29-29,-31-29-70,17 14-14,-17-14 3,0 0-4</inkml:trace>
          <inkml:trace contextRef="#ctx0" brushRef="#br0" timeOffset="4845.2094">1226 683 153,'-13'-12'127,"0"1"-3,13 11-1,-20-20-90,20 20-18,0 0-27,0 0-45,0 0-60,0 0-8,20 14-1,-7-1-3</inkml:trace>
          <inkml:trace contextRef="#ctx0" brushRef="#br0" timeOffset="4673.319">1255 771 98,'-14'-2'118,"14"2"7,0 0-6,0 21-57,0-21-38,11 20 1,-11-20-3,18 30 0,-13-11-5,5 4-7,-1-3 3,-2 0-8,-1-1 4,1 0-7,-1-3 2,-6-16-8,9 20-4,-9-20-11,0 0-43,0 0-67,10-19-3,-12-2-1,-1-3-1</inkml:trace>
          <inkml:trace contextRef="#ctx0" brushRef="#br0" timeOffset="5376.5211">1427 839 161,'0'0'129,"0"0"5,0 14-6,0-14-85,3 13-17,-3-13-5,0 0-4,-2 17-5,2-17-4,0 0-1,0 0 0,0 0-1,-13 2 1,13-2-1,-5-15 0,5 15-2,-3-24 0,4 11-2,1-2 0,0 1-1,4 0 0,1 1-1,-7 13-1,19-22 1,-6 15 0,2 1 0,2 3-1,0 3 0,3 3 1,-1 1 1,0 6-1,-2 2 1,1 4 1,-8 0-2,0 1 1,-5-1 0,0 3-1,-2-5 1,-3-14-2,3 22 2,-3-22-3,0 0 1,2 14-3,-2-14-3,0 0-2,0 0-13,0 0-25,0 0-73,0 0-18,0 0-1,0 0 3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7:09.968"/>
    </inkml:context>
    <inkml:brush xml:id="br0">
      <inkml:brushProperty name="width" value="0.07" units="cm"/>
      <inkml:brushProperty name="height" value="0.07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EAE17B44-4DAE-4F65-A5FA-7504AAF9ADD0}" emma:medium="tactile" emma:mode="ink">
          <msink:context xmlns:msink="http://schemas.microsoft.com/ink/2010/main" type="writingRegion" rotatedBoundingBox="20960,10052 24131,10196 24016,12747 20845,12603"/>
        </emma:interpretation>
      </emma:emma>
    </inkml:annotationXML>
    <inkml:traceGroup>
      <inkml:annotationXML>
        <emma:emma xmlns:emma="http://www.w3.org/2003/04/emma" version="1.0">
          <emma:interpretation id="{E82B27E8-8D9D-417B-B2FD-902E59635193}" emma:medium="tactile" emma:mode="ink">
            <msink:context xmlns:msink="http://schemas.microsoft.com/ink/2010/main" type="paragraph" rotatedBoundingBox="20960,10052 24131,10196 24078,11364 20907,112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872B91C-ADFB-4A4B-9B73-4C14B0C9B99B}" emma:medium="tactile" emma:mode="ink">
              <msink:context xmlns:msink="http://schemas.microsoft.com/ink/2010/main" type="line" rotatedBoundingBox="20960,10052 24131,10196 24078,11364 20907,11220"/>
            </emma:interpretation>
          </emma:emma>
        </inkml:annotationXML>
        <inkml:traceGroup>
          <inkml:annotationXML>
            <emma:emma xmlns:emma="http://www.w3.org/2003/04/emma" version="1.0">
              <emma:interpretation id="{C706B644-6908-47E2-A075-F338E35730CE}" emma:medium="tactile" emma:mode="ink">
                <msink:context xmlns:msink="http://schemas.microsoft.com/ink/2010/main" type="inkWord" rotatedBoundingBox="20960,10052 24131,10196 24078,11364 20907,11220"/>
              </emma:interpretation>
              <emma:one-of disjunction-type="recognition" id="oneOf0">
                <emma:interpretation id="interp0" emma:lang="en-US" emma:confidence="1">
                  <emma:literal>Voltage</emma:literal>
                </emma:interpretation>
                <emma:interpretation id="interp1" emma:lang="en-US" emma:confidence="1">
                  <emma:literal>Volta ge</emma:literal>
                </emma:interpretation>
                <emma:interpretation id="interp2" emma:lang="en-US" emma:confidence="0">
                  <emma:literal>Voltag e</emma:literal>
                </emma:interpretation>
                <emma:interpretation id="interp3" emma:lang="en-US" emma:confidence="0">
                  <emma:literal>voltage e</emma:literal>
                </emma:interpretation>
                <emma:interpretation id="interp4" emma:lang="en-US" emma:confidence="0">
                  <emma:literal>Voltage e</emma:literal>
                </emma:interpretation>
              </emma:one-of>
            </emma:emma>
          </inkml:annotationXML>
          <inkml:trace contextRef="#ctx0" brushRef="#br0">-9 285 144,'0'-25'118,"0"25"7,0 0-1,0 0-69,25 23-10,-2 25-9,-5 5-7,15 21-6,-8 7-5,10 18-4,-2-3-4,-2-2-3,-3-11-2,-3-9-3,5-11-2,-4-17 0,2-24 0,-1-24-1,4-29 1,2-17 0,0-25 0,0-26-1,-8-23-1,-2-9 0,-5-4 1,-6 9-2,-7 17 1,-2 12-2,-8 24-5,-3 22-6,8 51-14,-15-35-30,15 35-72,0 0-5,13 45 1,-8-17-3</inkml:trace>
          <inkml:trace contextRef="#ctx0" brushRef="#br0" timeOffset="468.9443">786 678 121,'-30'-18'108,"30"18"6,-33 21-18,33-21-52,-23 48-1,11-18-7,17 13-8,-5 0-8,12 8-5,4-10-3,11 2-2,1-13-3,13-10-2,-1-15-1,3-12-2,1-16 0,-6-10-1,-11-2 1,-9-9-2,-15-1 1,-19 2-1,-9 10 0,-13 2-1,-5 11 1,0 7-4,5 6-5,-3 2-13,41 5-22,-43 15-44,43-15-38,0 0 1,23 25-3</inkml:trace>
          <inkml:trace contextRef="#ctx0" brushRef="#br0" timeOffset="844.0859">1131 143 75,'0'0'108,"0"0"6,0 0 2,8 28-46,-8-28-27,10 31 0,-10-31-3,20 61-5,-15-18-2,15 20-4,-15 0-3,13 16-5,-10-1-5,4 6-5,-1-5-5,-4-6-7,6-7-11,-6-18-11,14 0-22,-21-48-48,17 41-48,-17-41-1,26-15-1,-16-13 3</inkml:trace>
          <inkml:trace contextRef="#ctx0" brushRef="#br0" timeOffset="1328.551">1395 612 256,'-28'-5'136,"28"5"1,0 0-5,20-28-101,18 23-9,0-5-13,8-3-18,17 11-26,-12-18-49,12 17-52,-5 0 1,-5 1-3,-10 2 4</inkml:trace>
          <inkml:trace contextRef="#ctx0" brushRef="#br0" timeOffset="1141.0058">1453 161 186,'0'0'129,"0"0"0,0 0 2,-3 31-88,24 12-9,-11 5-5,7 18-5,-6 2-6,6 11-4,-7-3-5,1 0-3,-4-3-3,1-7-8,2-5-8,-8-18-10,16 5-24,-18-48-36,8 41-55,-8-41 2,0 0-3,20-31 7</inkml:trace>
          <inkml:trace contextRef="#ctx0" brushRef="#br0" timeOffset="1813.0323">2020 610 87,'0'0'112,"0"0"5,0 0-2,0 0-58,0 0-3,-30-16-10,30 16-10,0 0-9,0 0-4,-35-15-3,35 15-2,-36 10-3,11 6-3,-3 1-3,0 9-1,-2 2-1,4 2-1,3 3 1,6-3-2,7-4 0,15-4-1,-5-22-2,35 23 1,-10-23-3,6-5 0,4-8-1,-2-4 1,0-1-1,-7-5 1,-26 23 1,32-35 0,-32 35 3,11-26 0,-11 26 3,0 0-1,0 0 0,-21-22 0,21 22-1,0 0 0,0 0-2,0 0 0,0 0-1,13 27-1,-13-27-2,28 33-3,-8-10-9,-20-23-10,43 46-26,-43-46-46,38 25-43,-15-22 2,7-1-2</inkml:trace>
          <inkml:trace contextRef="#ctx0" brushRef="#br0" timeOffset="2391.3963">2380 660 90,'0'-25'114,"0"25"6,0 0-1,-10-35-55,10 35-12,0 0-9,0 0-11,0 0-9,0 0-3,-28-13-4,28 13-3,-30 2-2,30-2-4,-41 13-3,18 0-1,1 4-3,22-17 0,-31 38 0,24-15 0,7 0-1,0-23 0,22 38 1,1-28-2,3-5 0,4-5 1,-5-5 0,1-7 0,-26 12 1,38-26 0,-38 26 1,17-25 0,-17 25 0,0 0-1,0 0 2,0 0 2,16 28-1,-6 0 0,0 10 0,5 5 2,-2 7-1,4 1 2,-4-3-3,0 0 1,-8-5-2,-5-2 2,-5-8-2,-10-5 1,15-28 0,-46 38 0,13-26 0,0-7-1,-5-5-1,0-10-4,8-7-5,-1-9-10,31 26-16,-40-66-42,42 33-65,1-10-1,22 5-1,-2-7 2</inkml:trace>
          <inkml:trace contextRef="#ctx0" brushRef="#br0" timeOffset="2844.625">2649 630 162,'0'0'133,"-23"2"0,23-2 3,0 0-73,0 0-27,0 0-6,0 0-7,35 13-7,-35-13-6,49 0-4,-22-5 0,6 0-3,-2-8-2,-1-4-1,-2-6-2,-5-8 0,-3-2 0,-7 0 0,-8 1-1,-10 1 1,-8 8 0,13 23 2,-45-28 0,14 36 2,-7 10 2,3 10-2,4 7 2,3 8-1,8 0 2,10 5-2,10 1 2,15-9-2,11-4-2,12-9 0,7-4 0,6-5-3,2-8-1,0-2-2,-2-6-3,-11-4-5,6 4-8,-23-9-13,10 14-55,-33-7-48,0 0-3,7-23 2,-7 23-2</inkml:trace>
        </inkml:traceGroup>
      </inkml:traceGroup>
    </inkml:traceGroup>
    <inkml:traceGroup>
      <inkml:annotationXML>
        <emma:emma xmlns:emma="http://www.w3.org/2003/04/emma" version="1.0">
          <emma:interpretation id="{2D4EE1B4-C444-4F7E-9066-72BEF73E1198}" emma:medium="tactile" emma:mode="ink">
            <msink:context xmlns:msink="http://schemas.microsoft.com/ink/2010/main" type="paragraph" rotatedBoundingBox="21112,11677 23977,11466 24047,12407 21181,1261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1C3D974-D363-4C3E-B51F-42DCE5E2F73A}" emma:medium="tactile" emma:mode="ink">
              <msink:context xmlns:msink="http://schemas.microsoft.com/ink/2010/main" type="line" rotatedBoundingBox="21112,11677 23977,11466 24047,12407 21181,12619"/>
            </emma:interpretation>
          </emma:emma>
        </inkml:annotationXML>
        <inkml:traceGroup>
          <inkml:annotationXML>
            <emma:emma xmlns:emma="http://www.w3.org/2003/04/emma" version="1.0">
              <emma:interpretation id="{49D5027D-FE87-4D50-BEB7-B74E5DD2008C}" emma:medium="tactile" emma:mode="ink">
                <msink:context xmlns:msink="http://schemas.microsoft.com/ink/2010/main" type="inkWord" rotatedBoundingBox="21112,11677 23977,11466 24047,12407 21181,12619">
                  <msink:destinationLink direction="from" ref="{DD2738AA-7460-45EA-B846-C5F6CF52C2BB}"/>
                </msink:context>
              </emma:interpretation>
              <emma:one-of disjunction-type="recognition" id="oneOf1">
                <emma:interpretation id="interp5" emma:lang="en-US" emma:confidence="1">
                  <emma:literal>Monitors</emma:literal>
                </emma:interpretation>
                <emma:interpretation id="interp6" emma:lang="en-US" emma:confidence="1">
                  <emma:literal>Monitor S</emma:literal>
                </emma:interpretation>
                <emma:interpretation id="interp7" emma:lang="en-US" emma:confidence="0">
                  <emma:literal>Monitors S</emma:literal>
                </emma:interpretation>
                <emma:interpretation id="interp8" emma:lang="en-US" emma:confidence="0">
                  <emma:literal>Monitory S</emma:literal>
                </emma:interpretation>
                <emma:interpretation id="interp9" emma:lang="en-US" emma:confidence="0">
                  <emma:literal>•Monitor S</emma:literal>
                </emma:interpretation>
              </emma:one-of>
            </emma:emma>
          </inkml:annotationXML>
          <inkml:trace contextRef="#ctx0" brushRef="#br0" timeOffset="4188.608">254 1790 193,'0'0'123,"0"0"5,0 0 2,5 31-82,-12-3-10,12 20-5,-13 2-3,11 19-7,-11-1 0,8 16-7,-5-13-4,3-3-4,-3-4-4,2-11 0,0-10-2,3-13-1,0-30 1,0 28-2,0-28 0,6-28 1,-4-12-1,1-18-1,2-16 2,0-15-3,-3-7-2,1 2 2,-3 8-2,-3 10 3,1 18-3,-1 15 4,-2 12-4,5 31 4,0 0 0,0 0 0,0 0 5,5 41-6,5-11 5,3 6-4,5 2 4,10 0-3,-1-3 4,6-9-5,3-14 1,4-12 1,4-17-5,-1-14 4,0-9-5,-8-9 5,-4-4-3,-6 3 2,-7 1-3,-3 11 3,-10 13 1,-5 25-1,0 0 1,0 0-1,10 33 4,-5 15-3,0 10 4,5 8-3,-2 10 2,5 5-3,-3-2 5,2-3-5,1-8-1,-3-9 1,3-11-2,-3-8-2,0-12-4,-10-28-4,20 33-13,-20-33-19,23 0-71,-23 0-31,26-23-1,-26 23 1</inkml:trace>
          <inkml:trace contextRef="#ctx0" brushRef="#br0" timeOffset="4610.5188">1159 2127 154,'0'0'125,"-23"-15"5,23 15 2,-35-12-65,35 12-23,-41 20-9,28 3-7,-9-1-7,11 14-4,-4 2-5,10 0-3,3-3-2,9 1-2,11-8-2,10-13-1,5-10-1,5-13 0,0-7-2,2-8 1,-2-7-1,-10-3-1,-10-5 1,-13 3-2,-13 4 3,-12 3-3,-8 8 3,-10 2-2,-5 11-2,3 2-4,4 10-10,-2-5-12,38 0-29,-43 25-46,43-25-34,5 23 3,18-18-2</inkml:trace>
          <inkml:trace contextRef="#ctx0" brushRef="#br0" timeOffset="4969.9214">1367 2153 145,'2'23'122,"-2"-23"2,-10 27 0,10-27-59,-10 33-35,10-33-4,0 36-3,0-36-6,0 33-3,0-33-2,0 0 2,2 25-2,-2-25-2,0 0-2,-7-38-1,7 8 0,5-8-2,3-5-1,4 0-3,6-1-2,2 4 1,3 10 0,0 9-1,2 14 1,-2 12-1,-23-5 1,38 43-1,-20-10 0,-3 2 0,-2 3-2,2 0-4,-8-10-7,9 5-9,-16-33-18,20 43-29,-20-43-65,0 0-2,0 0 3,20-23 1</inkml:trace>
          <inkml:trace contextRef="#ctx0" brushRef="#br0" timeOffset="5329.3047">1678 1795 172,'-33'-38'118,"33"38"-8,-25-22-2,25 22-101,0 0-34,0 0-47,0 0-36,0 0 1,25 28-8</inkml:trace>
          <inkml:trace contextRef="#ctx0" brushRef="#br0" timeOffset="5251.1746">1737 2021 230,'0'0'135,"0"0"-4,-13 35 1,18-9-98,-13-3-9,19 12-3,-11-2-9,10 2-7,-3-2-10,1-7-7,5 2-11,-13-28-16,15 27-52,-15-27-43,0 0-2,5-38 1,-8 3 3</inkml:trace>
          <inkml:trace contextRef="#ctx0" brushRef="#br0" timeOffset="5845.0827">1858 1846 285,'0'0'135,"0"0"-5,0 0-24,0 0-85,0 0-2,23-13-15,-23 13-9,51-2-12,-51 2-34,66-5-76,-33 7-6,-1 9 2,-1-6-3</inkml:trace>
          <inkml:trace contextRef="#ctx0" brushRef="#br0" timeOffset="5626.3236">1873 1504 161,'-7'-23'127,"7"23"4,-8-23 2,8 23-57,10 28-33,8 10-11,-8 5-7,11 18-5,-9 5-1,8 13-8,-4-3 0,-1 0-6,-8-8 1,1-2-7,2-10-2,-7-11-10,7-9-10,-10-36-8,7 43-33,-7-43-74,0 0-6,-17-23 5,9-2 1</inkml:trace>
          <inkml:trace contextRef="#ctx0" brushRef="#br0" timeOffset="6470.357">2378 1930 196,'0'0'124,"0"0"5,0 0-39,-28-28-31,28 28-10,0 0-12,-28 38-10,28-38-6,-38 35-4,38-35-2,-38 49-1,23-27-5,2 4-2,13-26-2,-13 40-1,13-40-2,10 33 0,-10-33-3,39 18 0,-14-18 0,5-5-2,3-3-1,0-4 1,0-4 0,-5-4 0,-28 20 1,30-40 0,-25 17 1,-5 23 2,-22-41 1,1 18-2,-7 11 1,1-4-3,1 9-4,1-1-9,25 8-13,-30-2-19,30 2-40,10 30-49,-10-30-6,38 18 4,-8-8 2</inkml:trace>
          <inkml:trace contextRef="#ctx0" brushRef="#br0" timeOffset="6798.572">2606 2039 174,'0'0'126,"10"25"1,-10-25 0,7 23-78,-7-23-17,0 0-6,0 0-6,-5 28-4,5-28-4,0 0 0,0 0 0,-7-28-2,-1 5-1,8-7-1,-2-8-5,4-3 2,3-2-6,3 0 2,-1 5-6,6 8 1,5 4-8,-18 26 0,33-18-12,-33 18-23,38 6-63,-38-6-30,30 27 4,-30-27 0</inkml:trace>
          <inkml:trace contextRef="#ctx0" brushRef="#br0" timeOffset="7158.0591">3047 1752 200,'0'0'142,"-16"-40"-5,16 40 5,-27-41-76,27 41-32,-31-10-7,31 10-9,-46 15-6,46-15-6,-43 38-1,23-15-3,5 5 1,5-3-1,7 1 3,11 2-5,12-3 3,5-5-5,6 0 5,-1 1-4,3-4 3,-2 1-3,-6 0 0,-25-18 1,30 28 0,-30-28 3,-7 30 1,7-30 1,-51 36 0,18-19 1,-7-1-2,2-4 0,2-2-1,1-2-5,9-3-6,4-7-10,22 2-22,-23-3-63,23 3-45,0 0-1,12-23-3,-12 23 3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7:37.897"/>
    </inkml:context>
    <inkml:brush xml:id="br0">
      <inkml:brushProperty name="width" value="0.07" units="cm"/>
      <inkml:brushProperty name="height" value="0.07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DD2738AA-7460-45EA-B846-C5F6CF52C2BB}" emma:medium="tactile" emma:mode="ink">
          <msink:context xmlns:msink="http://schemas.microsoft.com/ink/2010/main" type="inkDrawing" rotatedBoundingBox="19067,14174 21811,12730 22201,13471 19457,14915" semanticType="callout" shapeName="Other">
            <msink:sourceLink direction="from" ref="{49D5027D-FE87-4D50-BEB7-B74E5DD2008C}"/>
            <msink:sourceLink direction="to" ref="{01A8419B-7D9A-43CA-AB8C-0C5FDB03A5A2}"/>
          </msink:context>
        </emma:interpretation>
      </emma:emma>
    </inkml:annotationXML>
    <inkml:trace contextRef="#ctx0" brushRef="#br0">2506 61 105,'0'0'119,"-13"-30"4,13 30 6,0 0-50,0 0-17,10-33-11,-10 33-10,0 0-10,0 0-8,0 0-5,0 0-3,0 0-5,3 30-1,-3-30-1,-3 31 0,3-31-1,0 35 0,0-35-1,0 43 1,-3-20-1,3 0-1,-2 0 1,2-23 0,-5 43-1,5-43 0,-5 40-1,5-40 1,-8 36-2,8-36 2,-12 33-2,12-33 1,-21 33-1,21-33 3,-25 33-3,10-11 3,0 1 0,15-23-2,-36 43 2,18-20-3,18-23 2,-38 41-4,38-41 2,-40 35-3,40-35 1,-46 33 0,21-15-1,-3-1 1,-2 4-1,-1-1 1,-7 0-1,3 1 1,-3-4-2,2 1 3,-2 0-1,3-3 0,-1 0-1,1 3 1,-3-5 0,0 4-1,-3 1 1,-7 5-1,-3-3 0,-2 3 1,-5-3 0,2 0 0,-2 1-1,0-1 1,7-2-1,-2-1 1,2 1-1,0 0 0,1 0-1,-1-1 1,3 4 0,0-1 0,0-5 0,4 5-1,4-4 2,4-1-1,6-3 0,2 1 1,3 0-2,-3-1 3,-5 1-2,3 0 1,-3 2-1,0-2 0,0 2 0,0-2 1,0-1-1,3-2 0,2 1-1,2-4 2,1 3-1,-3-2 0,0 2 1,3 3-1,-3-3 0,5 0 0,-2 0 0,2 0-1,23-10 2,-35 15-1,35-15-1,-26 8 1,26-8 0,0 0 1,-25 5-2,25-5 2,0 0-2,0 0 1,0 0 1,-25 8-2,25-8 1,0 0 0,0 0 0,0 0-1,0 0 2,0 0-2,0 0 1,0 0 1,0 0-3,0 0 3,0 0-1,0 0-1,0 0-3,0 0 2,0 0-5,0 0-1,0 0-3,0 0-3,0 0-5,0 0-2,0 0-9,0 0-11,0 0-27,0 0-81,0 0 4,0 0-3,0 0 5</inkml:trace>
    <inkml:trace contextRef="#ctx0" brushRef="#br0" timeOffset="969.1378">250 996 184,'0'0'129,"0"0"4,0 0 2,0 0-52,6-23-36,-6 23-8,0 0-7,0 0-6,0 0-7,-6 31-3,6-31-2,-20 40-3,20-40-1,-30 51 0,7-23-3,3 7 0,-6 1 0,-1 2-2,-4 0 0,3 2-1,-5 6 0,3-6-2,-1 1 0,4-8 0,1-3-1,6-4 1,20-26 0,-28 33-1,28-33 0,0 0 0,0 0 0,0 0 1,0 0 0,0 0-1,-18 22 0,18-22 0,0 0 0,0 0 1,28 18 0,-28-18-2,31 15-1,-6-7 2,3 2-2,7 0 2,3-2-1,8 2 2,0-5-2,-1 3 2,3-1-2,-5 3 0,-2-2 1,-3 2-1,-8 0 1,-2-2-2,-5 2 3,0-2-1,-23-8 0,33 10 1,-33-10-1,25 2 1,-25-2-1,0 0 0,0 0-1,0 0 1,0 0 0,0 0-1,0 0 1,0 0-2,0 0 1,23-2 0,-23 2 0,0 0-1,0 0-1,0 0 1,0 0-2,0 0 0,0 0-5,0 0-3,0 0-9,0 0-17,0 0-63,0 0-57,8 28 0,-8-28-4,0 0 4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9:10.380"/>
    </inkml:context>
    <inkml:brush xml:id="br0">
      <inkml:brushProperty name="width" value="0.15875" units="cm"/>
      <inkml:brushProperty name="height" value="0.15875" units="cm"/>
      <inkml:brushProperty name="color" value="#68349C"/>
      <inkml:brushProperty name="fitToCurve" value="1"/>
    </inkml:brush>
  </inkml:definitions>
  <inkml:traceGroup>
    <inkml:annotationXML>
      <emma:emma xmlns:emma="http://www.w3.org/2003/04/emma" version="1.0">
        <emma:interpretation id="{C3044182-4158-4CE6-BCB3-0869773F9DB4}" emma:medium="tactile" emma:mode="ink">
          <msink:context xmlns:msink="http://schemas.microsoft.com/ink/2010/main" type="inkDrawing" rotatedBoundingBox="9496,9872 10487,11377 9262,12184 8270,10679" hotPoints="10148,11108 9347,11909 8546,11108 9347,10307" semanticType="enclosure" shapeName="Circle"/>
        </emma:interpretation>
      </emma:emma>
    </inkml:annotationXML>
    <inkml:trace contextRef="#ctx0" brushRef="#br0">718 52 10,'0'0'91,"0"0"3,-33-15-39,33 15-9,-25-10-7,25 10-5,-28-13-6,28 13-3,-33-8-4,33 8-3,-33-5-2,33 5-2,-33-2-2,33 2-2,-33 0-2,33 0-2,-38 7-3,38-7 1,-38 13 0,38-13-1,-43 18 0,20-8 2,-2 0 0,25-10 0,-46 26 1,46-26 1,-43 27-2,43-27 1,-43 33 0,43-33-1,-38 38-2,20-15 1,18-23 0,-32 43-1,16-17 0,4 4 1,2-2 1,-1 0-1,-1 0 1,4 4-1,-2-1 1,2-1-1,-2-2 0,5 0-2,0-3 0,0 3 0,3 0-1,2-3 1,0 3-1,2 0 1,1-2 0,2 6 1,-3-1-1,6 2 1,-3 0 0,2 0 0,1-3-1,0 1 1,2 4-1,0-7 0,3 5-1,-1-3 2,1 1-2,2 4 3,3-2-2,0 0-1,2-3 1,0 1 1,3-1-2,5-2 1,0 2-1,0 1 0,2-3 0,3 0 0,-3-3 0,3 0 1,-5-2-1,3-3 1,-4-2 0,4-3 0,-3-2 0,5-3 0,0 0-1,2 0 1,3-5-1,0 1 1,3-1-2,-1-3 2,3 3-2,-5-2 0,3-3 1,-1 2-1,-2-2 0,0 0 1,-5-2 0,0-1-1,-2-2 2,-6 0-1,0-3 0,-2-2 0,-23 10 0,43-22 0,-20 6-1,0 1 1,2 0 0,-2-3 0,0 0 0,0-2 0,-1 2 0,-22 18-1,28-40 2,-28 40-2,23-43 2,-13 20-1,-2-2 0,-3-3-1,0-5 2,0 0-2,0-5 1,-2-5-1,-3 2 0,2-4 0,-2 4 1,-2 1-1,-1-1 1,0 6 0,-2 2-1,0 0 1,0 0 0,0 0 0,-2-3 0,2 3 0,-3-2 1,3 2-3,-3 0 3,1 0-3,2 3 3,-6 4-2,11 26 1,-17-40-1,17 40-2,-26-36 2,9 14-1,17 22 0,-36-44-2,18 22 2,1-1 0,17 23-1,-31-41 3,31 41-3,-33-30 2,33 30 0,-33-23 0,33 23 0,-35-15 0,35 15 0,-41-18 0,41 18 0,-38-18-1,38 18 1,-38-17 0,38 17-1,-40-18 2,40 18-2,-38-13 1,38 13 0,-38-12 1,38 12 0,-36-13 0,36 13-1,-25-13 1,25 13-2,-23-12 1,23 12 0,0 0 0,-28-18-1,28 18 1,0 0 0,-22-10 0,22 10 0,0 0 0,0 0 0,-23-10 0,23 10 0,0 0 0,0 0 0,0 0 0,-26-11 1,26 11-1,0 0-1,-27-7 1,27 7 0,-26-3 0,26 3 0,-28-2 0,28 2-1,-30-3 1,30 3 1,-23-5-2,23 5 1,0 0-1,-30-2 2,30 2-2,0 0 1,-26-5 0,26 5 0,0 0 1,-30 0-2,30 0 1,-23 5-1,23-5 1,-25 5 0,25-5-1,0 0-1,-26 2-1,26-2-1,0 0-2,0 0-6,0 0-11,0 0-24,0 0-51,0 0-44,-5 23 1,5-23-2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9:24.743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607B70D4-1EA9-4DBD-AD12-20A8FC24B95D}" emma:medium="tactile" emma:mode="ink">
          <msink:context xmlns:msink="http://schemas.microsoft.com/ink/2010/main" type="inkDrawing" rotatedBoundingBox="6060,7841 8428,8015 8294,9835 5926,9660" hotPoints="8277,8863 7208,9933 6138,8863 7208,7793" semanticType="enclosure" shapeName="Circle"/>
        </emma:interpretation>
      </emma:emma>
    </inkml:annotationXML>
    <inkml:trace contextRef="#ctx0" brushRef="#br0">1706 244 1,'0'0'97,"0"0"10,0 0 7,0 0-55,0-38-6,0 38-2,0 0-4,0 0-9,0 0-7,0 0-3,-33-28-6,33 28-1,-30-20-4,30 20-3,-43-25-2,20 9-1,-5 1-1,3 2-2,-3 1 0,3 2-2,-6-1-1,3 4 0,0 2-2,-2 0-1,2-3 2,0 3-2,-2 0 0,-1 0 0,-1 0 0,1 0 0,-4 0-1,-1 2-1,-2 3 0,3 3 1,-6-1-1,3 1-1,3 2 1,-3 2 0,0-1 0,-3 1 2,3-2-3,-2 3 1,-3-1 0,2 4 0,-2-1 0,0 0 0,0 2-1,0 4 1,2-1 0,3 0 0,-2 3-1,4 2 1,3-2-1,0 5 0,8-1 1,0 4-1,-1 4 0,1 1 2,2-1-2,0 0 1,6 3-2,-1 0 3,3 0-2,2 0 1,3 0 0,2 0 0,3 5 0,0-2 1,3 2 1,2 0-1,0 0 0,2 0 0,1 0 0,-1-3 0,3 1 0,3-1 1,2-2-1,0 2 0,0-2 0,0 5 1,3-2 0,2-1 2,0-2 2,3 3-3,2-6 3,3 3-3,0-3 4,2-2-4,-2 0 3,5 0-4,-3 0-1,3 0 2,3-3-2,-3 3 1,2-3-1,3 3 0,2-5-1,-2 0 2,0-3-3,0 0 2,0-2 0,0 0 0,0 0 0,0-3-1,0 0 1,2-2-1,3-1 2,3-2-2,-1-2 0,6 2 1,2-5 0,-2-2-1,2 2 1,-2-5 0,-1 5 0,-2-8 0,3 6-1,-8-6 1,2 1-2,1 2 2,-3-3-1,5 1 1,-5-6-1,5 8 0,-5-10 1,10 2 0,-2-4 1,2-1-2,0 0 0,0-2 1,-2 0-1,-1 0 0,-4 0 0,-6-1 1,-2 1-1,-2 0 2,-3-3-2,-3-2 1,0 0 0,-2-3-1,3 0 2,-4 0-1,-1-2 0,-4 2-1,1-2 1,-3 0 0,-2 2-4,-3-3 7,0 1-7,-2 0 6,-1-8-6,1 2 1,0-4-1,-1 2 1,-2-5 2,0 2-5,0-2 5,-2-2-4,-6 4 5,1 1-1,-3-3 1,-3-3-1,-2 1 1,0-3 0,-3 0 0,-2 5-1,0-5 2,0 5-2,-1 2 1,1 3-1,0-2 2,0 7-2,2-3 0,1 4 1,-1 1-1,0 1 1,-2 0-1,0-1 1,15 26-1,-36-40 1,13 22 0,1-2-1,-4 2 0,4 0 0,-4 1 1,1-1-1,0 0 0,-1 3 0,3-3-1,1 3 1,22 15 0,-43-23 1,43 23-1,-44-18 0,44 18 0,-38-15 1,38 15-1,-35-10 0,35 10 1,-30-10-1,30 10 0,-26-10-1,26 10 1,-28-8 0,28 8 0,-28-7 0,28 7-1,-25-3 1,25 3 0,0 0-1,-28-8 1,28 8-2,0 0 0,-23-2-1,23 2-2,0 0-2,0 0-3,-30 7 0,30-7-3,0 0-2,-23 18-5,23-18-7,0 0-7,0 0-11,0 0-21,0 0-50,-15 28-28,15-28 3,0 0 2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9:27.277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23D3C95A-2BD1-4294-8AFD-708335A50EC6}" emma:medium="tactile" emma:mode="ink">
          <msink:context xmlns:msink="http://schemas.microsoft.com/ink/2010/main" type="inkDrawing" rotatedBoundingBox="11567,7554 13743,8443 13077,10075 10901,9186" hotPoints="13333,8901 12317,9916 11302,8901 12317,7886" semanticType="enclosure" shapeName="Circle"/>
        </emma:interpretation>
      </emma:emma>
    </inkml:annotationXML>
    <inkml:trace contextRef="#ctx0" brushRef="#br0">1655 388 43,'0'0'113,"-15"-41"5,15 11-5,0 30-49,-5-51-9,5 51-7,-15-48-10,15 48-7,-38-43-8,38 43-4,-46-35-3,24 22-2,-11-7-1,5 7-3,0-2-1,-2 5-1,-6-3 0,3 5-1,-10-2 1,2 5-2,-4 0 0,-1 0 0,-2 0-1,3 3-1,-6-4 0,3 4 0,2-1-1,0 3 0,3-2-1,0 4 0,0-2 0,0 3 0,3 2-1,-1 0 0,1 3 1,-1-1-1,3 6-1,0 0 1,3 2 0,-1 3 0,3-3 1,3 8-2,-3-3 0,5 0 1,-5 3 0,5 2-1,-2 6 0,2-1 1,0 6-1,3-1 1,4 6 0,-1 4-1,6 3 0,4 0 2,4-2-1,3 5 0,2-3 0,3 0 0,3-2 1,2-1 0,5 1 0,0-3-2,6 0 1,6 5 0,1-5 1,2 3 0,6-3 2,-1 0 0,3-2 0,3-1 1,-1-4-1,-2-1-1,3-5 1,-1 1-3,3-3 0,0 0 0,0-3-1,3 0 1,-3 3 1,0-5-1,2 0-1,-2 0 1,-2-3 0,4 0 0,1-2 0,2-3 0,0 0-2,0 0 2,0-2 0,0-3-1,3 0 1,-3-2-1,0 0 1,0-3-1,0 0 1,3-5 0,-1 2-1,3-2 1,6-2 0,-6-1 0,5-2 0,-5-3-1,3-2 1,-6 3-2,1-6 1,-5 0 0,-3 3 0,-3-2-1,0-4 2,1 1 0,-1-3-1,-4 1 2,2-4-1,-3 1 0,-2-3 1,-3-2-1,1 0-1,-6-1 1,0 1 1,-5 0-2,1-1 1,-4 1-2,1 0-1,-3-1 2,3-2-2,-8 3 6,0-5-8,3 2 5,-6-3-4,1-2 2,-3-2 1,-5 0-1,-3-6 2,3-2-5,-3 2 5,-4-4-1,-1 2 1,0 2-1,-2-2 1,2 5-1,-2 3 0,3-1 0,-4 1 1,-1 4-1,1-2 1,-1 3-1,1 0 1,-4-1-1,2 6 2,1-3-2,-1 3 0,-2 2 0,2 0 0,18 23 1,-33-38-1,33 38 1,-33-36-2,33 36 1,-35-27 0,35 27 0,-36-31 0,36 31 0,-43-30 0,43 30 1,-40-31 0,17 14-1,-3 1 1,26 16 0,-43-30-2,43 30 2,-38-25-2,15 17 1,1 0-2,-1 3 2,23 5 0,-41-7-2,41 7 3,-45-5-1,45 5 0,-38-5 0,38 5 1,-38-10-2,38 10 0,-36-8-1,36 8-3,-35-5-2,35 5-4,-28 0-6,28 0-13,-23 5-25,23-5-100,0 30-1,0-30-3,0 28 1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9:12.677"/>
    </inkml:context>
    <inkml:brush xml:id="br0">
      <inkml:brushProperty name="width" value="0.15875" units="cm"/>
      <inkml:brushProperty name="height" value="0.15875" units="cm"/>
      <inkml:brushProperty name="color" value="#68349C"/>
      <inkml:brushProperty name="fitToCurve" value="1"/>
    </inkml:brush>
  </inkml:definitions>
  <inkml:traceGroup>
    <inkml:annotationXML>
      <emma:emma xmlns:emma="http://www.w3.org/2003/04/emma" version="1.0">
        <emma:interpretation id="{832F4F83-14A7-4B2B-982D-9415EB3D63D1}" emma:medium="tactile" emma:mode="ink">
          <msink:context xmlns:msink="http://schemas.microsoft.com/ink/2010/main" type="inkDrawing" rotatedBoundingBox="15235,9926 15521,11802 14182,12006 13896,10131" hotPoints="15522,11073 14702,11893 13881,11073 14702,10252" semanticType="enclosure" shapeName="Circle"/>
        </emma:interpretation>
      </emma:emma>
    </inkml:annotationXML>
    <inkml:trace contextRef="#ctx0" brushRef="#br0">-4320 68 1,'0'0'58,"0"0"37,-30-30 4,30 30-43,0 0-9,-28-38-6,28 38-7,-23-18-7,23 18-4,-33-10-7,33 10-2,-46 5-3,19 5-3,-4 3-3,1 2 1,-3 5-1,2 1 0,-1 4 0,-1 0 0,5 3-1,-3 5-1,1-2 1,2 4 0,0 1 0,3-1 1,2 1-1,8-1 0,-5 3 4,9 3-1,1-6 1,3 6 0,2-3-1,0 2 1,-1 1-1,4 2 2,-1-5-4,1 2 1,-3 1-1,2-1 0,1 1-2,2 2 1,0-2 0,2-3 0,1 0-1,4 0 1,1 0-1,2 5 1,0-3 0,3 3-1,0 0 0,-1 3-1,1-3 0,0-2-1,4-1 0,1-2 2,0-2 0,0-6 0,2-2-1,0 0 1,0-6-1,3 1 1,-23-23 0,43 41-1,-20-26 0,0 3-1,2-3 0,3 0 0,-3-2 1,6 0-1,-1-6 0,1 1 0,2-1 0,2-2 0,3-2 0,0-1-1,-2-2 1,-1 3 0,0-3-1,-2 3 0,-2-3 0,2-3 0,-3 3 0,3-5 0,3-3 0,-1 1 0,0-1 0,1-5 0,-3 1 0,0 2 0,-8-3 0,1 3 1,-26 10-1,38-31 0,-38 31 2,32-40-2,-16 15 1,-1-6 0,0-4 0,-2-3 0,-1 0-1,-1-5 1,-4 2 0,1 3-2,-3-2 3,-3-1-3,-2 3 2,3 2-1,-3-2 1,-3 0-1,3-2 1,-2-6-1,2 1 1,-3-3-1,1-1 0,-3 1 0,0 5 1,-3 0-1,0 5 1,-2 5-1,-2 3 2,-1 2-3,-2-5 1,2 3-1,-2-1-2,2-2 2,1 3 0,-1-3-1,0 2 0,3 4 1,-3 4 3,1 0-1,12 23 1,-26-38-1,26 38 1,-25-35-1,25 35 1,-28-36-1,28 36-2,-23-38 1,23 38 1,-25-35-1,25 35 0,-28-33 1,28 33-1,-30-28 0,30 28 2,-36-26-2,36 26 0,-43-25 0,43 25 0,-40-23 0,17 16 0,23 7 0,-41-16 0,41 16 1,-38-10-2,38 10 1,-38-5 0,38 5 0,-35-7 1,35 7-2,-41-10 1,41 10-2,-38-11 0,38 11-1,-33-7-3,33 7-6,0 0-9,-33-5-14,33 5-36,-5 23-70,5-23 0,0 0-2,0 0 1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9:29.122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54973BD2-49A4-46CE-AC7F-884649C9F3B2}" emma:medium="tactile" emma:mode="ink">
          <msink:context xmlns:msink="http://schemas.microsoft.com/ink/2010/main" type="inkDrawing" rotatedBoundingBox="16666,7593 18802,8400 18214,9955 16079,9149" hotPoints="18347,8784 17368,9763 16389,8784 17368,7805" semanticType="enclosure" shapeName="Circle"/>
        </emma:interpretation>
      </emma:emma>
    </inkml:annotationXML>
    <inkml:trace contextRef="#ctx0" brushRef="#br0">1535 312 110,'-15'-38'120,"2"15"6,0 0 2,-15-12-62,28 35-12,-33-54-14,33 54-6,-48-48-7,23 30-4,-18-4-4,2 9-3,-7-2-3,0 7-2,-8-2-3,1 7-1,1 1-1,1 7-1,0 0-1,-3 3-1,3 2 0,0 2-1,-3 1 1,3 5 0,0 0 0,2 2 0,5-2-1,3 2 1,3-2-1,2 4 1,2-1-2,1 2 2,4-1-2,-2 4 1,3 4 0,0 0 0,2 3-1,0 8 0,2-1 1,4 6 0,-1 5-1,8-1 1,-1 4-1,6-1 0,8 3-1,-1-8 3,8 5-2,5-5 0,3 0 1,5 3-1,5-8 0,2 5-2,5-5 4,1 0 0,2 0 2,0-5-1,2 0 1,1-5-1,4 5 1,-2-7 1,5-3-3,3 2-1,5 0-2,7-2 1,3-2-1,-1-1 1,4-2 0,-1 0 0,-5-3 0,1-2-1,-9-1 0,-1-1 1,-4-4 0,3-2-1,0-2 0,6-3 0,-4-5-1,6 0 2,2-5 0,3-3-2,-3 1 1,-2-3 0,2-6-1,-2 4 2,2-3 0,-4-6-1,1 1 2,-1-3-2,-6 3 1,0-5 0,-8-1 0,-2 1 0,-10 0-1,0-1 1,-8-2 0,-2-2 2,-3-6-5,-4 4-1,-1-9 1,-3 0-1,3-2 1,-7 0-1,-3 3 0,-3-1-1,-7 6 4,3-3 0,-9 0-1,-4 0 2,-5-3-1,2-2 0,-2-3 1,2-2-2,0-2 2,-2 2-1,4-1 1,1 6-1,0 3 1,-3 4-1,-2 3 0,-1 3 0,-1 5 0,-4-3 2,1 0-1,-3 0 0,0 3-1,0-3 0,-3 5 1,6-2 0,-3 4-1,3 4-1,2-1 2,0 3-1,3-1 1,-1 4-1,4-1 0,-1 0 0,0 3 0,0 0 0,0 5 0,-2-2 0,2 1 0,0 4-1,23 2 1,-40-5 0,40 5-1,-38-3 1,38 3 0,-33 0 0,33 0-1,-33-5 1,33 5 0,-33-2 0,33 2 0,-28 0-1,28 0-1,0 0-3,-25 0 0,25 0-6,0 0-4,0 0-11,0 0-21,0 0-71,-3 38-41,3-38 1,3 28-5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40:02.161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  <inkml:brush xml:id="br1">
      <inkml:brushProperty name="width" value="0.15875" units="cm"/>
      <inkml:brushProperty name="height" value="0.15875" units="cm"/>
      <inkml:brushProperty name="color" value="#68349C"/>
      <inkml:brushProperty name="fitToCurve" value="1"/>
    </inkml:brush>
    <inkml:brush xml:id="br2">
      <inkml:brushProperty name="width" value="0.1" units="cm"/>
      <inkml:brushProperty name="height" value="0.1" units="cm"/>
      <inkml:brushProperty name="color" value="#68349C"/>
      <inkml:brushProperty name="fitToCurve" value="1"/>
    </inkml:brush>
  </inkml:definitions>
  <inkml:traceGroup>
    <inkml:annotationXML>
      <emma:emma xmlns:emma="http://www.w3.org/2003/04/emma" version="1.0">
        <emma:interpretation id="{13CE6A85-FF8D-4739-8702-C6FD10260FDF}" emma:medium="tactile" emma:mode="ink">
          <msink:context xmlns:msink="http://schemas.microsoft.com/ink/2010/main" type="writingRegion" rotatedBoundingBox="17886,7308 25085,7281 25102,11885 17903,11912"/>
        </emma:interpretation>
      </emma:emma>
    </inkml:annotationXML>
    <inkml:traceGroup>
      <inkml:annotationXML>
        <emma:emma xmlns:emma="http://www.w3.org/2003/04/emma" version="1.0">
          <emma:interpretation id="{F40033AD-45AD-4A2C-A31C-9596910CEBCB}" emma:medium="tactile" emma:mode="ink">
            <msink:context xmlns:msink="http://schemas.microsoft.com/ink/2010/main" type="paragraph" rotatedBoundingBox="17886,7308 24045,7285 24048,8233 17889,825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39728EF-BECD-4453-8E4E-5E2A07C0867C}" emma:medium="tactile" emma:mode="ink">
              <msink:context xmlns:msink="http://schemas.microsoft.com/ink/2010/main" type="inkBullet" rotatedBoundingBox="17887,7616 19844,7609 19846,8038 17889,8046"/>
            </emma:interpretation>
            <emma:one-of disjunction-type="recognition" id="oneOf0">
              <emma:interpretation id="interp0" emma:lang="en-US" emma:confidence="0">
                <emma:literal>-</emma:literal>
              </emma:interpretation>
            </emma:one-of>
          </emma:emma>
        </inkml:annotationXML>
        <inkml:trace contextRef="#ctx0" brushRef="#br0">-596 126 131,'0'0'118,"0"0"-1,0 0-18,-38-15-43,38 15-6,-33-7-12,33 7-10,-43-11-5,20 14-4,-15-8-4,-5 10-1,-13-3-1,-7 9-2,-16-4-1,-2 8-2,-8-2 1,1 2-2,-6 1 0,3 6-2,-1-1-1,-1-1 0,1 5 3,4 1-4,2-4 3,5 1-4,5 0 4,10-5-4,5-1 4,15-4-5,6-3 1,4 0-1,3 0-1,3 3 1,-3 0-2,3 2 1,-1-2-1,3-3 1,5 2-1,23-12 1,-32 16 0,32-16-1,0 0 0,0 0-2,0 0-4,0 0-6,0 0-14,0 0-24,40-18-59,-40 18-33,46-25-3,-29 2 2</inkml:trace>
      </inkml:traceGroup>
      <inkml:traceGroup>
        <inkml:annotationXML>
          <emma:emma xmlns:emma="http://www.w3.org/2003/04/emma" version="1.0">
            <emma:interpretation id="{0DDA6186-ECCA-4964-9CAC-DD1D6612CC42}" emma:medium="tactile" emma:mode="ink">
              <msink:context xmlns:msink="http://schemas.microsoft.com/ink/2010/main" type="line" rotatedBoundingBox="20433,7298 24045,7285 24048,8233 20437,8246"/>
            </emma:interpretation>
          </emma:emma>
        </inkml:annotationXML>
        <inkml:traceGroup>
          <inkml:annotationXML>
            <emma:emma xmlns:emma="http://www.w3.org/2003/04/emma" version="1.0">
              <emma:interpretation id="{7048F7C1-BEF7-4AEC-9192-DB80CDBA25C4}" emma:medium="tactile" emma:mode="ink">
                <msink:context xmlns:msink="http://schemas.microsoft.com/ink/2010/main" type="inkWord" rotatedBoundingBox="20433,7298 24045,7285 24048,8233 20437,8246"/>
              </emma:interpretation>
              <emma:one-of disjunction-type="recognition" id="oneOf1">
                <emma:interpretation id="interp1" emma:lang="en-US" emma:confidence="1">
                  <emma:literal>Resistors</emma:literal>
                </emma:interpretation>
                <emma:interpretation id="interp2" emma:lang="en-US" emma:confidence="0.5">
                  <emma:literal>Resistor S</emma:literal>
                </emma:interpretation>
                <emma:interpretation id="interp3" emma:lang="en-US" emma:confidence="0">
                  <emma:literal>Resistors S</emma:literal>
                </emma:interpretation>
                <emma:interpretation id="interp4" emma:lang="en-US" emma:confidence="0">
                  <emma:literal>Resister S</emma:literal>
                </emma:interpretation>
                <emma:interpretation id="interp5" emma:lang="en-US" emma:confidence="0">
                  <emma:literal>Resist S</emma:literal>
                </emma:interpretation>
              </emma:one-of>
            </emma:emma>
          </inkml:annotationXML>
          <inkml:trace contextRef="#ctx0" brushRef="#br0" timeOffset="-31053.3116">-1 0 190,'0'0'127,"0"0"7,0 0-4,3 33-85,-11-8-13,21 21-6,-13-3-1,12 17-7,-4-1-1,5 7-9,-6-3 2,3 0-7,0-2 2,-2-8-7,2-5-8,-7-10-6,9 3-13,-12-41-30,11 28-82,-11-28 1,12-25-2,-12-11 1</inkml:trace>
          <inkml:trace contextRef="#ctx0" brushRef="#br0" timeOffset="-30099.7939">671 496 220,'0'0'134,"0"0"3,0 0-4,0 0-98,0 0-9,30 15-5,-5-15-6,-2-5-5,10-5-6,-5-5-2,2-3-3,-4-4-1,-6-4-2,-2-2 1,-11 0 5,-4-4-11,-13 6 6,-6 1-3,-4 2 6,-5 8-4,-1 10 8,-6 5-1,-1 12-3,2 11 11,6 8-4,-3 4 4,5 8-4,3 3 3,10-1-6,7-4-1,11 0-1,12-6-4,5-7-6,19-3-7,-4-17-14,16 15-32,-16-26-78,14 3-1,-14-15-1,3 0 0</inkml:trace>
          <inkml:trace contextRef="#ctx0" brushRef="#br0" timeOffset="-29740.3225">1205 245 214,'-13'-30'137,"13"30"-3,-27-20 0,-4 7-91,31 13-19,-35 23 2,35-23-14,-33 40-1,23-14-9,2-1 4,8 0-7,10 1 6,5-3-5,11-1-3,2-1-1,5-1-1,-1 3 1,-1 0-1,-3-3 0,-5 5 1,-11 1 1,-4-4 0,-11 4 3,-4-4 0,7-22 1,-33 41 0,33-41 0,-46 33-2,21-25-3,25-8-8,-46 7-11,46-7-30,-35 3-65,35-3-16,-8-41 0,21 8-3</inkml:trace>
          <inkml:trace contextRef="#ctx0" brushRef="#br0" timeOffset="-29505.9421">1421 332 205,'12'30'133,"-12"-30"-4,0 35 2,18-12-100,-16 0-16,6 2-8,-3 3-18,-5-28-25,20 48-37,-20-48-54,11 23-4,-11-23 2,0 0-1</inkml:trace>
          <inkml:trace contextRef="#ctx0" brushRef="#br0" timeOffset="-29021.1809">1864 248 227,'-25'-25'130,"25"25"4,-46 0-1,21 10-102,-6-3-11,31-7-11,-43 36 4,25-13-10,18-23 4,-12 40-13,12-40 6,30 36-1,-4-19 0,1-1-1,4 1-1,-1 4 0,-2-1 0,-5 0 0,-8 3 0,-7 0 1,-8-23 2,-8 43 2,8-43 1,-38 30 2,10-20-1,-2 1 0,-3-9-1,0-4-6,5 2-10,-2-16-20,30 16-58,0 0-41,-13-40-4,26 9 2</inkml:trace>
          <inkml:trace contextRef="#ctx0" brushRef="#br0" timeOffset="-28755.5755">2117-228 220,'0'0'135,"-5"38"-1,13 2 2,-13 1-105,17 22-8,-9 5 2,7 14-7,-7 1-5,4 3-8,1-5-4,-6-10-14,11 3-16,-18-31-41,15 5-70,-5-23 0,-5-25-2,0 0 1</inkml:trace>
          <inkml:trace contextRef="#ctx0" brushRef="#br0" timeOffset="-29380.9325">1319 98 220,'-23'-15'124,"-2"0"0,25 15-3,-38-25-109,38 25-22,0 0-33,0 0-75,38 10-4,-13 3-5,11 9 1</inkml:trace>
          <inkml:trace contextRef="#ctx0" brushRef="#br0" timeOffset="-30521.9528">-3 20 219,'0'0'133,"2"-30"5,-2 30-8,41-28-93,-14 10-10,22 10-10,-1 3-7,5 5-5,3 5-5,-6 5-2,-4 8-3,-13 2-1,-10 8-1,-16-2 2,-9 4-2,-13-2 2,-6 0 1,-9-5 3,-3 2 3,0 0 6,-5-4 1,5-1-3,0-2 5,10 2-6,23-20 5,-28 38-6,28-38 5,3 33-10,-3-33 4,36 28-1,-9-13 0,4 0 1,2 0-1,2 0 0,-2 3-1,-2 2 0,-4 3-1,-1 0 0,-3-3 0,-6 6 0,-17-26-1,31 40 1,-31-40-2,22 33-2,-22-33-2,0 0-4,26 33-10,-26-33-15,0 0-45,25 0-56,-25 0-2,0 0 1,28-28 0</inkml:trace>
          <inkml:trace contextRef="#ctx0" brushRef="#br0" timeOffset="-28568.0578">2039 197 203,'-23'-30'126,"23"30"0,10-28-4,-10 28-98,38-20-9,-10 12-2,10 6-7,5 4-12,-5-7-21,15 18-33,-12-11-65,2 6 2,-5-3-5,-3 3 4</inkml:trace>
          <inkml:trace contextRef="#ctx0" brushRef="#br0" timeOffset="-28161.6892">2480 243 158,'0'0'130,"0"0"-4,0 0 3,-13 23-70,13-23-12,0 0-17,0 0-4,-23 43-13,23-43 0,-20 48-3,7-23 2,3 8-6,0-5-3,5 2 0,5-4-1,2-1-1,-2-25 0,28 36 0,-5-24-1,8-4 1,1-6 0,6-7 0,-2-5-2,2-7 2,-8-6 0,-4-5-1,-11-5 1,-10 0 0,-13-3-4,-9 1 3,-11 2-1,-8 3 2,1 4-4,-1 14 5,1-1-8,4 8-1,9 10 1,22-5-10,-21 25-9,21-25-33,11 33-77,-11-33-7,43 31 3,-16-24 3</inkml:trace>
          <inkml:trace contextRef="#ctx0" brushRef="#br0" timeOffset="-27849.1698">2870 405 235,'0'0'125,"2"30"3,-2-30-47,-10 31-49,10-31-8,-5 28-3,5-28-2,0 0 0,0 0-2,0 0-1,0 0-2,-15-28 1,18 0-2,-6-10-6,8-3 2,3-4-7,-1 2 0,8 2-4,6 6 4,7-1-5,7 13 2,3 8-4,3 5-2,-1 13-4,1-3-4,2 20-9,-20-10-25,12 21-87,-22-6-5,-1 5 3,-12-30-1</inkml:trace>
          <inkml:trace contextRef="#ctx0" brushRef="#br0" timeOffset="-27474.1543">3541 63 254,'0'0'143,"-43"-18"-6,43 18 3,-53-7-109,53 7-10,-48 12-10,25 1-6,23-13-4,-25 38 0,25-13-2,7 3-1,11 3 4,7 4-4,6-2 5,2 0-5,0 0 5,0-3-6,-3 1 6,-7-8-2,-23-23 0,25 40 1,-25-40 2,-2 30 0,2-30 1,-38 21 0,2-14 0,3-2 0,-7 0-3,-1-2-6,3 5-11,-2-11-17,40 3-65,-43 10-45,43-10-3,0 0-1,0 0-3</inkml:trace>
        </inkml:traceGroup>
      </inkml:traceGroup>
    </inkml:traceGroup>
    <inkml:traceGroup>
      <inkml:annotationXML>
        <emma:emma xmlns:emma="http://www.w3.org/2003/04/emma" version="1.0">
          <emma:interpretation id="{F47BC310-FB60-435B-AE29-0A04271E646C}" emma:medium="tactile" emma:mode="ink">
            <msink:context xmlns:msink="http://schemas.microsoft.com/ink/2010/main" type="paragraph" rotatedBoundingBox="18921,9967 24996,9383 25190,11401 19115,1198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501E5271-90E2-4265-A819-B8D1F69A0E65}" emma:medium="tactile" emma:mode="ink">
              <msink:context xmlns:msink="http://schemas.microsoft.com/ink/2010/main" type="line" rotatedBoundingBox="18921,9967 24996,9383 25190,11401 19115,11985"/>
            </emma:interpretation>
          </emma:emma>
        </inkml:annotationXML>
        <inkml:traceGroup>
          <inkml:annotationXML>
            <emma:emma xmlns:emma="http://www.w3.org/2003/04/emma" version="1.0">
              <emma:interpretation id="{B46D31C0-9BBF-48F0-BBF5-262168082E4B}" emma:medium="tactile" emma:mode="ink">
                <msink:context xmlns:msink="http://schemas.microsoft.com/ink/2010/main" type="inkWord" rotatedBoundingBox="18921,9967 21301,9738 21495,11756 19115,11985"/>
              </emma:interpretation>
              <emma:one-of disjunction-type="recognition" id="oneOf2">
                <emma:interpretation id="interp6" emma:lang="en-US" emma:confidence="0">
                  <emma:literal>Or</emma:literal>
                </emma:interpretation>
                <emma:interpretation id="interp7" emma:lang="en-US" emma:confidence="0">
                  <emma:literal>Of</emma:literal>
                </emma:interpretation>
                <emma:interpretation id="interp8" emma:lang="en-US" emma:confidence="0">
                  <emma:literal>On</emma:literal>
                </emma:interpretation>
                <emma:interpretation id="interp9" emma:lang="en-US" emma:confidence="0">
                  <emma:literal>Q</emma:literal>
                </emma:interpretation>
                <emma:interpretation id="interp10" emma:lang="en-US" emma:confidence="0">
                  <emma:literal>Ox</emma:literal>
                </emma:interpretation>
              </emma:one-of>
            </emma:emma>
          </inkml:annotationXML>
          <inkml:trace contextRef="#ctx0" brushRef="#br1" timeOffset="-47639.2835">-510 2718 1,'-23'-30'69,"3"7"20,20 23 5,-10-35-47,-3 9 0,13 26-3,-25-40-2,25 40-7,-38-25-5,38 25-2,-51-6-6,26 12-3,-13-1-6,7 5-1,-4 0-3,4 8 3,-4-3-3,2 8 1,-5-1 1,0 11 0,-8-2-1,6 7-1,-8 0 1,4 2-2,1-2 0,5 3-1,5 2 0,8 5-1,2-2 1,6 2-1,-1 5 0,5 5 0,0 3 0,6 2 0,-3-4-4,5 4 2,5-7-2,5 2-1,0 0 0,7-4 0,6 1-1,2-1 0,6 1 1,2 1 0,2-3-1,1 3 1,7-5 0,0-3 1,-3-3-2,6-2 1,-3-7 0,0-3 1,-3-5-2,3-3 3,3-2-3,-1-5 1,1-3 0,7-5 1,0-2-1,5-3-1,0-5 0,6 0 1,1-3-1,1 1 1,8-6-2,-6 0 1,3-4 0,2-1-1,-4 0 0,-4-4 1,-1-1 0,-6-2-1,-5-3 2,-7-2-2,-3-1 2,-3 1-1,-2-6 1,-3-2-1,-2-2-2,-2 0 2,-6-3 0,0-3 0,-2-2 2,-3-3-1,-5-2 2,-2 0-1,-6-5 2,-2 0-2,-5-3 1,-2 3-1,-6-3-1,-5 0-1,1 3 1,-4 0-1,-1 5 1,-6 2 0,-3-2-2,-2 0 1,-2 0 0,-1 2 1,-4-5-2,-3 3 1,0-3 0,2 3-1,1 5 1,-1 5 0,-2 5-1,0 3 0,2 10 1,1 2-1,2 5 1,-3 6-1,3 4 0,3-2 0,2 5-1,2-5 0,-1 2 0,1-2-1,-2 0-2,3-5 1,-1 0-2,3 0-4,3 5-5,-3-8-14,28 13-33,-28 3-78,28-3 2,0 0-4,0 0 1</inkml:trace>
          <inkml:trace contextRef="#ctx0" brushRef="#br2" timeOffset="-5360.1409">873 2348 115,'0'0'118,"0"0"3,0 0 3,-18-32-62,18 32-11,0 0-10,0 0-10,-30-11-7,30 11-4,-35 13-3,35-13-3,-51 23-1,18-3-1,-8-5-4,-2 8 0,-2-3-1,2 6-1,-5-3-2,2 2-1,0-2-1,3 2 1,-5 0-1,3 3 0,1-2 0,1-4 0,3-1 0,7-4 1,0-1-2,10-4 0,23-12 0,-33 15 0,33-15-2,0 0 0,0 0-2,0 0-4,0 0-6,0 0-13,0 0-24,0 0-54,0 0-39,31-35-2,-6 25 2</inkml:trace>
          <inkml:trace contextRef="#ctx0" brushRef="#br2" timeOffset="-4719.2886">156 2288 62,'23'-3'110,"-23"3"4,0 0 3,-10 23-46,10-23-17,-18 23-8,18-23-10,-25 45-7,4-19-8,11 17-1,-12-8-4,6 6-2,-1-6-3,1 1-1,1-8-2,5-1-1,10-27-2,-20 38-1,20-38-2,-5 23 0,5-23-1,0 0 1,10 26 0,-10-26 2,25 17 0,-2-9 0,7-3 0,8 3 0,5-3-2,6 2 1,-1-2-2,0 3 0,0 0-2,-7-1 1,-8 3-1,-6-2 1,-27-8-1,38 18 1,-38-18 1,26 10-1,-26-10 0,0 0-1,0 0-3,23 2-5,-23-2-9,0 0-20,0 0-63,0 0-42,0 0 3,0 0-6</inkml:trace>
        </inkml:traceGroup>
        <inkml:traceGroup>
          <inkml:annotationXML>
            <emma:emma xmlns:emma="http://www.w3.org/2003/04/emma" version="1.0">
              <emma:interpretation id="{2CC29E39-D169-4EC6-9388-D68BBC0B69B4}" emma:medium="tactile" emma:mode="ink">
                <msink:context xmlns:msink="http://schemas.microsoft.com/ink/2010/main" type="inkWord" rotatedBoundingBox="21684,9739 25000,9420 25115,10615 21799,10934"/>
              </emma:interpretation>
              <emma:one-of disjunction-type="recognition" id="oneOf3">
                <emma:interpretation id="interp11" emma:lang="en-US" emma:confidence="1">
                  <emma:literal>Switches</emma:literal>
                </emma:interpretation>
                <emma:interpretation id="interp12" emma:lang="en-US" emma:confidence="0">
                  <emma:literal>switches</emma:literal>
                </emma:interpretation>
                <emma:interpretation id="interp13" emma:lang="en-US" emma:confidence="0">
                  <emma:literal>•witches</emma:literal>
                </emma:interpretation>
                <emma:interpretation id="interp14" emma:lang="en-US" emma:confidence="0">
                  <emma:literal>Twitches</emma:literal>
                </emma:interpretation>
                <emma:interpretation id="interp15" emma:lang="en-US" emma:confidence="0">
                  <emma:literal>twitches</emma:literal>
                </emma:interpretation>
              </emma:one-of>
            </emma:emma>
          </inkml:annotationXML>
          <inkml:trace contextRef="#ctx0" brushRef="#br2" timeOffset="-20629.4526">1735 2196 132,'-33'-17'119,"5"17"2,-15 5 1,12 10-72,-29-10-6,14 23-7,-12-5-10,12 15-7,-2-3-7,13 8-3,7-5-3,18 3-2,10-3-4,20-8-1,15-2-3,16-3-1,15 1 0,5-1-1,2 8 0,-4 0 1,-6 10-1,-15 5 2,-15 11 2,-20-1 4,-16-2 2,-15-1 2,-12-7 1,-8-5 1,-10-12 1,0-6-2,-5-12 1,4-8-3,1-8-2,5-2-2,10-5-6,3-2-8,30 12-12,-38-31-35,38 31-66,0 0-11,23-18-3,-23 18 1</inkml:trace>
          <inkml:trace contextRef="#ctx0" brushRef="#br2" timeOffset="-20082.5094">2062 2731 150,'0'0'120,"-38"31"-1,15-9 1,0-4-89,15 18 1,-4-9-5,14 11-4,-4 0-7,9 8-4,1-8-2,7 0-2,0-3-3,3-7-3,5-5-2,2-13-6,6-15-5,-4-15 1,11-8-3,-10-10 3,5 3-1,-10-6 5,0 6 2,-10 7 5,-11 5 3,-2 23 1,0 0 3,0 0 0,-23 38 0,21-8-1,-6 1 0,11-1-2,4-5 1,8-2-2,-15-23-1,38 15-4,-12-27 1,2-11-1,-3-5-4,-5-7 0,-4-3-3,-9-5-2,-4 5-3,-19 0-5,6 10-12,-20-10-22,30 38-40,-36-41-30,36 41 3,-33-30-1</inkml:trace>
          <inkml:trace contextRef="#ctx0" brushRef="#br2" timeOffset="-19816.75">2584 2749 162,'0'0'126,"10"33"-2,-10-33 5,-10 30-89,20 1-8,-10 2-7,10 10-5,-8-5-7,3 2-11,0-2-11,-5-7-15,11 7-21,-11-38-29,0 33-52,0-33-1,0 0-1,0 0 2</inkml:trace>
          <inkml:trace contextRef="#ctx0" brushRef="#br2" timeOffset="-19691.7736">2596 2511 67,'-28'-48'73,"28"48"-30,-15-23-43,15 23-80,0 0-3</inkml:trace>
          <inkml:trace contextRef="#ctx0" brushRef="#br2" timeOffset="-19207.0885">2822 2680 250,'0'0'139,"-31"5"-6,31-5-1,0 0-113,38-5-7,3 0-15,10-7-23,19 12-58,-4-10-49,8-1 1,-8 1-3,-3 5 0</inkml:trace>
          <inkml:trace contextRef="#ctx0" brushRef="#br2" timeOffset="-19394.6913">3017 2067 210,'-26'-2'132,"19"27"-1,-3 11 1,10 27-97,-5 8-13,15 20-2,-5 3-4,10 12-2,-5-4-9,3-1-1,-6-7-4,-1-16-6,-1-7-6,-13-20-11,13-3-25,-23-20-81,18-28-5,-22 5-2,11-28 1</inkml:trace>
          <inkml:trace contextRef="#ctx0" brushRef="#br2" timeOffset="-18925.6974">3437 2706 187,'0'0'128,"0"0"1,-12-23-3,12 23-90,-26-13-6,26 13-7,-43 10-6,18 8-5,-3 5-4,3 7 2,-3 1-2,10 7 1,6 2-3,6 1 0,6-1-3,8-4-1,10-6-3,7-4-5,8-4-6,-3-19-10,11 12-20,-16-28-44,11 1-47,-6-6-6,-2-7 6,-8-6-3</inkml:trace>
          <inkml:trace contextRef="#ctx0" brushRef="#br2" timeOffset="-18533.8044">3501 2055 193,'0'0'126,"0"0"0,-5 43 1,17 20-97,4 10-13,6 24 2,-6 4-3,1 13-2,-7-5-9,-2-2 1,-3-14-7,-5-17 0,-2-15-1,-1-20-3,3-19-3,0-22-4,0 0-1,0-53-1,15 8 3,-5-14-1,13 1 3,-3 0 4,3 5 7,3 17 5,-4 13 6,4 26 2,-26-3 1,33 43 0,-28-8-2,5 11-2,-5 7-7,3-5-10,-1 6-12,-9-24-29,19 13-67,-12-15-21,-5-28 1,23 23-3</inkml:trace>
          <inkml:trace contextRef="#ctx0" brushRef="#br2" timeOffset="-18174.4139">4081 2827 172,'0'0'132,"-30"-5"-4,30 5 4,0 0-82,0 0-23,0 0-4,35 8-4,-35-8-6,46 0-6,-21-8-1,3 1-4,-3-6-3,-25 13-4,38-35-1,-28 12-1,-5 0-1,-7-2 0,2 25 2,-23-38 1,0 25 5,0 8 3,-9 10 4,4 10 0,-3 10 1,6 11 1,0 2-2,12 10 0,3-2-3,10 4-3,12-4-6,1-8-14,25 5-29,-10-28-87,20-7 2,5-11-5,11-9 4</inkml:trace>
          <inkml:trace contextRef="#ctx0" brushRef="#br2" timeOffset="-17814.902">4623 2564 247,'-35'-15'140,"-6"2"-2,6 13-2,-6-3-109,16 21-5,-6 0-8,14 10-6,4 2-6,11 3-1,9 3-1,8-6 1,11 3-2,4-5 1,6 0-3,2 0 1,-3-3-1,-2-2 1,-8 2 0,-4 0 1,-14 3 0,-7 0 3,-10 0 3,-13-3-2,-7-4 2,-6-1-2,-4-5 3,-1-5-5,3-7 0,5-3-11,11 0-13,-4-15-37,26 15-79,0 0-1,0 0-4,0 0 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2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07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6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25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72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87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05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08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4.emf"/><Relationship Id="rId4" Type="http://schemas.openxmlformats.org/officeDocument/2006/relationships/customXml" Target="../ink/ink1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11.emf"/><Relationship Id="rId18" Type="http://schemas.openxmlformats.org/officeDocument/2006/relationships/customXml" Target="../ink/ink10.xml"/><Relationship Id="rId3" Type="http://schemas.openxmlformats.org/officeDocument/2006/relationships/image" Target="../media/image2.png"/><Relationship Id="rId7" Type="http://schemas.openxmlformats.org/officeDocument/2006/relationships/image" Target="../media/image8.emf"/><Relationship Id="rId12" Type="http://schemas.openxmlformats.org/officeDocument/2006/relationships/customXml" Target="../ink/ink7.xml"/><Relationship Id="rId17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6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.emf"/><Relationship Id="rId15" Type="http://schemas.openxmlformats.org/officeDocument/2006/relationships/image" Target="../media/image12.emf"/><Relationship Id="rId10" Type="http://schemas.openxmlformats.org/officeDocument/2006/relationships/customXml" Target="../ink/ink6.xml"/><Relationship Id="rId19" Type="http://schemas.openxmlformats.org/officeDocument/2006/relationships/image" Target="../media/image14.emf"/><Relationship Id="rId4" Type="http://schemas.openxmlformats.org/officeDocument/2006/relationships/customXml" Target="../ink/ink4.xml"/><Relationship Id="rId9" Type="http://schemas.openxmlformats.org/officeDocument/2006/relationships/image" Target="../media/image9.emf"/><Relationship Id="rId14" Type="http://schemas.openxmlformats.org/officeDocument/2006/relationships/customXml" Target="../ink/ink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2.xml"/><Relationship Id="rId5" Type="http://schemas.openxmlformats.org/officeDocument/2006/relationships/image" Target="../media/image16.emf"/><Relationship Id="rId4" Type="http://schemas.openxmlformats.org/officeDocument/2006/relationships/customXml" Target="../ink/ink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image" Target="../media/image23.emf"/><Relationship Id="rId3" Type="http://schemas.openxmlformats.org/officeDocument/2006/relationships/image" Target="../media/image4.png"/><Relationship Id="rId7" Type="http://schemas.openxmlformats.org/officeDocument/2006/relationships/image" Target="../media/image20.emf"/><Relationship Id="rId12" Type="http://schemas.openxmlformats.org/officeDocument/2006/relationships/customXml" Target="../ink/ink1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4.xml"/><Relationship Id="rId11" Type="http://schemas.openxmlformats.org/officeDocument/2006/relationships/image" Target="../media/image22.emf"/><Relationship Id="rId5" Type="http://schemas.openxmlformats.org/officeDocument/2006/relationships/image" Target="../media/image19.emf"/><Relationship Id="rId15" Type="http://schemas.openxmlformats.org/officeDocument/2006/relationships/image" Target="../media/image24.emf"/><Relationship Id="rId10" Type="http://schemas.openxmlformats.org/officeDocument/2006/relationships/customXml" Target="../ink/ink16.xml"/><Relationship Id="rId4" Type="http://schemas.openxmlformats.org/officeDocument/2006/relationships/customXml" Target="../ink/ink13.xml"/><Relationship Id="rId9" Type="http://schemas.openxmlformats.org/officeDocument/2006/relationships/image" Target="../media/image21.emf"/><Relationship Id="rId14" Type="http://schemas.openxmlformats.org/officeDocument/2006/relationships/customXml" Target="../ink/ink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customXml" Target="../ink/ink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[1]</a:t>
            </a:r>
            <a:r>
              <a:rPr lang="en-US" sz="3000" dirty="0"/>
              <a:t>	J. Cao, N. Schofield, and A. </a:t>
            </a:r>
            <a:r>
              <a:rPr lang="en-US" sz="3000" dirty="0" err="1"/>
              <a:t>Emadi</a:t>
            </a:r>
            <a:r>
              <a:rPr lang="en-US" sz="3000" dirty="0"/>
              <a:t>, “Battery 	balancing methods: A comprehensive review,” 	</a:t>
            </a:r>
            <a:r>
              <a:rPr lang="en-US" sz="3000" i="1" dirty="0"/>
              <a:t>2008 IEEE Vehicle Power and Propulsion 	Conference</a:t>
            </a:r>
            <a:r>
              <a:rPr lang="en-US" sz="3000" dirty="0"/>
              <a:t>, pp. 1–6, Sep. 2008</a:t>
            </a:r>
            <a:r>
              <a:rPr lang="en-US" sz="3000" dirty="0" smtClean="0"/>
              <a:t>.</a:t>
            </a:r>
            <a:endParaRPr lang="en-US" sz="3000" dirty="0"/>
          </a:p>
          <a:p>
            <a:pPr marL="0" indent="0">
              <a:buNone/>
            </a:pPr>
            <a:r>
              <a:rPr lang="en-US" sz="2800" dirty="0" smtClean="0"/>
              <a:t>[2]</a:t>
            </a:r>
            <a:r>
              <a:rPr lang="en-US" sz="2800" dirty="0"/>
              <a:t>	S. Moore and P. Schneider, “A review of cell 	equalization methods for lithium ion and 	lithium polymer battery systems,” </a:t>
            </a:r>
            <a:r>
              <a:rPr lang="en-US" sz="2800" i="1" dirty="0"/>
              <a:t>SAE 	Publication</a:t>
            </a:r>
            <a:r>
              <a:rPr lang="en-US" sz="2800" dirty="0"/>
              <a:t>, no. 724, 2001.</a:t>
            </a:r>
          </a:p>
          <a:p>
            <a:pPr marL="0" indent="0">
              <a:buNone/>
            </a:pP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0" y="358140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Lesson 3.2</a:t>
            </a:r>
          </a:p>
          <a:p>
            <a:pPr algn="ctr"/>
            <a:r>
              <a:rPr lang="en-US" sz="4400" dirty="0" smtClean="0"/>
              <a:t>Dissipative Shunting Resistor Method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</a:t>
            </a:r>
            <a:r>
              <a:rPr lang="en-US" dirty="0" err="1" smtClean="0"/>
              <a:t>Docimo</a:t>
            </a:r>
            <a:endParaRPr lang="en-US" dirty="0" smtClean="0"/>
          </a:p>
          <a:p>
            <a:r>
              <a:rPr lang="en-US" dirty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err="1" smtClean="0"/>
              <a:t>Hosam</a:t>
            </a:r>
            <a:r>
              <a:rPr lang="en-US" dirty="0" smtClean="0"/>
              <a:t> </a:t>
            </a:r>
            <a:r>
              <a:rPr lang="en-US" dirty="0" err="1" smtClean="0"/>
              <a:t>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Basics  of Shunting Resistor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06421"/>
          </a:xfrm>
        </p:spPr>
        <p:txBody>
          <a:bodyPr>
            <a:normAutofit/>
          </a:bodyPr>
          <a:lstStyle/>
          <a:p>
            <a:r>
              <a:rPr lang="en-US" dirty="0" smtClean="0"/>
              <a:t>Method allows cells with higher voltage to release excess energy until the other cells are at the same voltage.</a:t>
            </a:r>
            <a:r>
              <a:rPr lang="en-US" baseline="30000" dirty="0" smtClean="0"/>
              <a:t>[1]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05600" y="4267199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 setup of dissipative shunting resistors for three cells in series.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2" y="3406621"/>
            <a:ext cx="5005387" cy="292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95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Imbalance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39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Voltage monitors are in parallel with each cell in the series.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r>
              <a:rPr lang="en-US" dirty="0" smtClean="0"/>
              <a:t>The controller is fed this information.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971800"/>
            <a:ext cx="6096000" cy="3558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9" name="Ink 18"/>
              <p14:cNvContentPartPr/>
              <p14:nvPr/>
            </p14:nvContentPartPr>
            <p14:xfrm>
              <a:off x="1900589" y="4991461"/>
              <a:ext cx="5028480" cy="82296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45149" y="4930981"/>
                <a:ext cx="5144400" cy="94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5" name="Ink 24"/>
              <p14:cNvContentPartPr/>
              <p14:nvPr/>
            </p14:nvContentPartPr>
            <p14:xfrm>
              <a:off x="7544309" y="3633901"/>
              <a:ext cx="1131120" cy="9093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30629" y="3619141"/>
                <a:ext cx="1156680" cy="94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067" name="Ink 2066"/>
              <p14:cNvContentPartPr/>
              <p14:nvPr/>
            </p14:nvContentPartPr>
            <p14:xfrm>
              <a:off x="6921509" y="4642261"/>
              <a:ext cx="962640" cy="641880"/>
            </p14:xfrm>
          </p:contentPart>
        </mc:Choice>
        <mc:Fallback xmlns="">
          <p:pic>
            <p:nvPicPr>
              <p:cNvPr id="2067" name="Ink 206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00629" y="4624261"/>
                <a:ext cx="1001880" cy="67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8452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Imbalance Mitigation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resistor is connected in parallel with each </a:t>
            </a:r>
            <a:r>
              <a:rPr lang="en-US" dirty="0" smtClean="0"/>
              <a:t>cell.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/>
          </a:p>
          <a:p>
            <a:r>
              <a:rPr lang="en-US" dirty="0"/>
              <a:t>The resistor is normally disconnected from the circuit through an open </a:t>
            </a:r>
            <a:r>
              <a:rPr lang="en-US" dirty="0" smtClean="0"/>
              <a:t>switch.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971800"/>
            <a:ext cx="6096000" cy="3558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Ink 12"/>
              <p14:cNvContentPartPr/>
              <p14:nvPr/>
            </p14:nvContentPartPr>
            <p14:xfrm>
              <a:off x="3092909" y="3671341"/>
              <a:ext cx="554760" cy="5900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57989" y="3638941"/>
                <a:ext cx="628560" cy="66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" name="Ink 18"/>
              <p14:cNvContentPartPr/>
              <p14:nvPr/>
            </p14:nvContentPartPr>
            <p14:xfrm>
              <a:off x="2159789" y="2857021"/>
              <a:ext cx="848880" cy="65376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34589" y="2831821"/>
                <a:ext cx="901080" cy="70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1" name="Ink 20"/>
              <p14:cNvContentPartPr/>
              <p14:nvPr/>
            </p14:nvContentPartPr>
            <p14:xfrm>
              <a:off x="4020629" y="2873581"/>
              <a:ext cx="815040" cy="6310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994349" y="2845861"/>
                <a:ext cx="869400" cy="68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2" name="Ink 21"/>
              <p14:cNvContentPartPr/>
              <p14:nvPr/>
            </p14:nvContentPartPr>
            <p14:xfrm>
              <a:off x="5056709" y="3614461"/>
              <a:ext cx="488880" cy="6685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020709" y="3579901"/>
                <a:ext cx="564480" cy="74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5" name="Ink 24"/>
              <p14:cNvContentPartPr/>
              <p14:nvPr/>
            </p14:nvContentPartPr>
            <p14:xfrm>
              <a:off x="5865629" y="2849101"/>
              <a:ext cx="801000" cy="6231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838269" y="2823181"/>
                <a:ext cx="857160" cy="67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0" name="Ink 29"/>
              <p14:cNvContentPartPr/>
              <p14:nvPr/>
            </p14:nvContentPartPr>
            <p14:xfrm>
              <a:off x="6443789" y="2624821"/>
              <a:ext cx="2591640" cy="16617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417509" y="2610781"/>
                <a:ext cx="2641680" cy="171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/>
              <p14:cNvContentPartPr/>
              <p14:nvPr/>
            </p14:nvContentPartPr>
            <p14:xfrm>
              <a:off x="6387269" y="2705101"/>
              <a:ext cx="311760" cy="214200"/>
            </p14:xfrm>
          </p:contentPart>
        </mc:Choice>
        <mc:Fallback xmlns="">
          <p:pic>
            <p:nvPicPr>
              <p:cNvPr id="53" name="Ink 52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362789" y="2685661"/>
                <a:ext cx="354600" cy="25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750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Imbalance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the figure below, the middle cell has a higher voltage than the other two cells.</a:t>
            </a:r>
          </a:p>
          <a:p>
            <a:r>
              <a:rPr lang="en-US" dirty="0" smtClean="0"/>
              <a:t>The controller receives this information via the voltage monitor, and closes the switch for the second resistor.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613" y="3124200"/>
            <a:ext cx="5741587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9" name="Ink 28"/>
              <p14:cNvContentPartPr/>
              <p14:nvPr/>
            </p14:nvContentPartPr>
            <p14:xfrm>
              <a:off x="3922396" y="4184212"/>
              <a:ext cx="774000" cy="19260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05476" y="4174852"/>
                <a:ext cx="805320" cy="21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27" name="Ink 1026"/>
              <p14:cNvContentPartPr/>
              <p14:nvPr/>
            </p14:nvContentPartPr>
            <p14:xfrm>
              <a:off x="5016076" y="3908092"/>
              <a:ext cx="260640" cy="42948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97356" y="3895852"/>
                <a:ext cx="294840" cy="46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980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Imbalance Mitigation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With the connection made, the battery will dissipate heat through the resistor.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106" y="3121521"/>
            <a:ext cx="5741894" cy="343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Ink 11"/>
              <p14:cNvContentPartPr/>
              <p14:nvPr/>
            </p14:nvContentPartPr>
            <p14:xfrm>
              <a:off x="4019956" y="3288687"/>
              <a:ext cx="571680" cy="1944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21316" y="3066207"/>
                <a:ext cx="783000" cy="45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9" name="Ink 28"/>
              <p14:cNvContentPartPr/>
              <p14:nvPr/>
            </p14:nvContentPartPr>
            <p14:xfrm>
              <a:off x="3995476" y="2753007"/>
              <a:ext cx="186840" cy="10224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69556" y="2726367"/>
                <a:ext cx="238680" cy="15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0" name="Ink 29"/>
              <p14:cNvContentPartPr/>
              <p14:nvPr/>
            </p14:nvContentPartPr>
            <p14:xfrm>
              <a:off x="4256836" y="2702607"/>
              <a:ext cx="185400" cy="11124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30556" y="2675967"/>
                <a:ext cx="227160" cy="15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1" name="Ink 30"/>
              <p14:cNvContentPartPr/>
              <p14:nvPr/>
            </p14:nvContentPartPr>
            <p14:xfrm>
              <a:off x="4491916" y="2717367"/>
              <a:ext cx="205200" cy="9972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65996" y="2690727"/>
                <a:ext cx="256320" cy="15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48" name="Ink 2047"/>
              <p14:cNvContentPartPr/>
              <p14:nvPr/>
            </p14:nvContentPartPr>
            <p14:xfrm>
              <a:off x="4045156" y="2795487"/>
              <a:ext cx="72360" cy="314640"/>
            </p14:xfrm>
          </p:contentPart>
        </mc:Choice>
        <mc:Fallback xmlns="">
          <p:pic>
            <p:nvPicPr>
              <p:cNvPr id="2048" name="Ink 204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018156" y="2771727"/>
                <a:ext cx="127800" cy="36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049" name="Ink 2048"/>
              <p14:cNvContentPartPr/>
              <p14:nvPr/>
            </p14:nvContentPartPr>
            <p14:xfrm>
              <a:off x="4298956" y="2753727"/>
              <a:ext cx="329040" cy="386640"/>
            </p14:xfrm>
          </p:contentPart>
        </mc:Choice>
        <mc:Fallback xmlns="">
          <p:pic>
            <p:nvPicPr>
              <p:cNvPr id="2049" name="Ink 204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273036" y="2733207"/>
                <a:ext cx="382320" cy="43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465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Imbalance Mitigation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715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the voltage monitor indicates that the middle cell has equal voltage to the other cells, the controller opens the switch.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349" y="3124200"/>
            <a:ext cx="5646651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/>
              <p14:cNvContentPartPr/>
              <p14:nvPr/>
            </p14:nvContentPartPr>
            <p14:xfrm>
              <a:off x="4031800" y="3956380"/>
              <a:ext cx="1323720" cy="543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15600" y="3941260"/>
                <a:ext cx="1346760" cy="57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826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and 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easy to design and implement.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r>
              <a:rPr lang="en-US" dirty="0" smtClean="0"/>
              <a:t>No need for complex control.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r>
              <a:rPr lang="en-US" dirty="0" smtClean="0"/>
              <a:t>Generally the cheapest method.</a:t>
            </a:r>
            <a:r>
              <a:rPr lang="en-US" baseline="30000" dirty="0" smtClean="0"/>
              <a:t>[2]</a:t>
            </a:r>
            <a:endParaRPr lang="en-US" dirty="0" smtClean="0"/>
          </a:p>
          <a:p>
            <a:r>
              <a:rPr lang="en-US" dirty="0" smtClean="0"/>
              <a:t>High energy losses.</a:t>
            </a:r>
            <a:r>
              <a:rPr lang="en-US" baseline="30000" dirty="0" smtClean="0"/>
              <a:t>[2]</a:t>
            </a:r>
            <a:endParaRPr lang="en-US" dirty="0" smtClean="0"/>
          </a:p>
          <a:p>
            <a:r>
              <a:rPr lang="en-US" dirty="0" smtClean="0"/>
              <a:t>Can create a significant increase in battery temperature and other thermal management issues.</a:t>
            </a:r>
            <a:r>
              <a:rPr lang="en-US" baseline="30000" dirty="0" smtClean="0"/>
              <a:t>[2]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22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3012</TotalTime>
  <Words>271</Words>
  <Application>Microsoft Office PowerPoint</Application>
  <PresentationFormat>On-screen Show (4:3)</PresentationFormat>
  <Paragraphs>42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Basics  of Shunting Resistor Method</vt:lpstr>
      <vt:lpstr>Cell Imbalance Detection</vt:lpstr>
      <vt:lpstr>Cell Imbalance Mitigation</vt:lpstr>
      <vt:lpstr>Cell Imbalance Mitigation</vt:lpstr>
      <vt:lpstr>Cell Imbalance Mitigation</vt:lpstr>
      <vt:lpstr>Cell Imbalance Mitigation</vt:lpstr>
      <vt:lpstr>Benefits and Drawbacks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Beth Bezaire</cp:lastModifiedBy>
  <cp:revision>62</cp:revision>
  <dcterms:created xsi:type="dcterms:W3CDTF">2013-01-07T18:43:46Z</dcterms:created>
  <dcterms:modified xsi:type="dcterms:W3CDTF">2014-08-28T23:01:50Z</dcterms:modified>
</cp:coreProperties>
</file>